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9"/>
  </p:notesMasterIdLst>
  <p:handoutMasterIdLst>
    <p:handoutMasterId r:id="rId20"/>
  </p:handoutMasterIdLst>
  <p:sldIdLst>
    <p:sldId id="480" r:id="rId2"/>
    <p:sldId id="479" r:id="rId3"/>
    <p:sldId id="478" r:id="rId4"/>
    <p:sldId id="477" r:id="rId5"/>
    <p:sldId id="464" r:id="rId6"/>
    <p:sldId id="465" r:id="rId7"/>
    <p:sldId id="466" r:id="rId8"/>
    <p:sldId id="467" r:id="rId9"/>
    <p:sldId id="468" r:id="rId10"/>
    <p:sldId id="469" r:id="rId11"/>
    <p:sldId id="470" r:id="rId12"/>
    <p:sldId id="471" r:id="rId13"/>
    <p:sldId id="472" r:id="rId14"/>
    <p:sldId id="473" r:id="rId15"/>
    <p:sldId id="474" r:id="rId16"/>
    <p:sldId id="475" r:id="rId17"/>
    <p:sldId id="476" r:id="rId18"/>
  </p:sldIdLst>
  <p:sldSz cx="7199313" cy="46799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74" userDrawn="1">
          <p15:clr>
            <a:srgbClr val="A4A3A4"/>
          </p15:clr>
        </p15:guide>
        <p15:guide id="2" pos="22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i, Zhaohe" initials="DZ" lastIdx="3" clrIdx="0">
    <p:extLst>
      <p:ext uri="{19B8F6BF-5375-455C-9EA6-DF929625EA0E}">
        <p15:presenceInfo xmlns:p15="http://schemas.microsoft.com/office/powerpoint/2012/main" userId="Dai, Zhaohe" providerId="None"/>
      </p:ext>
    </p:extLst>
  </p:cmAuthor>
  <p:cmAuthor id="2" name="Zhaohe Dai" initials="ZD" lastIdx="20" clrIdx="1">
    <p:extLst>
      <p:ext uri="{19B8F6BF-5375-455C-9EA6-DF929625EA0E}">
        <p15:presenceInfo xmlns:p15="http://schemas.microsoft.com/office/powerpoint/2012/main" userId="Zhaohe Da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F2F2F2"/>
    <a:srgbClr val="DD8047"/>
    <a:srgbClr val="E7B99C"/>
    <a:srgbClr val="BECFFA"/>
    <a:srgbClr val="C00000"/>
    <a:srgbClr val="FFE9AB"/>
    <a:srgbClr val="080814"/>
    <a:srgbClr val="E7E6E6"/>
    <a:srgbClr val="E5E4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79" autoAdjust="0"/>
    <p:restoredTop sz="93737" autoAdjust="0"/>
  </p:normalViewPr>
  <p:slideViewPr>
    <p:cSldViewPr snapToGrid="0" showGuides="1">
      <p:cViewPr varScale="1">
        <p:scale>
          <a:sx n="255" d="100"/>
          <a:sy n="255" d="100"/>
        </p:scale>
        <p:origin x="3636" y="198"/>
      </p:cViewPr>
      <p:guideLst>
        <p:guide orient="horz" pos="1474"/>
        <p:guide pos="226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49" d="100"/>
          <a:sy n="49" d="100"/>
        </p:scale>
        <p:origin x="2672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B140A-4745-447A-9A60-0984001887BA}" type="datetimeFigureOut">
              <a:rPr lang="en-CA" smtClean="0"/>
              <a:t>2024-04-05</a:t>
            </a:fld>
            <a:endParaRPr lang="en-CA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1955D-B153-4B19-8D08-0CA6F848A1E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29455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jp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0.jpeg>
</file>

<file path=ppt/media/image31.jpeg>
</file>

<file path=ppt/media/image32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6F6F90-DEF7-434E-984F-EB86119C95D5}" type="datetimeFigureOut">
              <a:rPr lang="en-CA" smtClean="0"/>
              <a:t>2024-04-05</a:t>
            </a:fld>
            <a:endParaRPr lang="en-CA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055688" y="1143000"/>
            <a:ext cx="4746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CA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E41831-70B0-4981-B26A-D5996DD8D0C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2333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63495"/>
            <a:ext cx="7199313" cy="4701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="1" i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  <a:lvl2pPr marL="501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2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034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046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057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069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080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092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874F3B7-BF91-4EA9-9759-ABA1D8CB7D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8716" y="827525"/>
            <a:ext cx="2491791" cy="2509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100">
                <a:latin typeface="Euclid" panose="02020503060505020303" pitchFamily="18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13E48C5-FCE9-4766-A2B7-2AFBCC8BF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79468" y="4430786"/>
            <a:ext cx="1619845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  <a:latin typeface="Euclid" panose="02020503060505020303" pitchFamily="18" charset="0"/>
              </a:defRPr>
            </a:lvl1pPr>
          </a:lstStyle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‹#›</a:t>
            </a:fld>
            <a:endParaRPr lang="en-CA" dirty="0">
              <a:latin typeface="Euclid" panose="0202050306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65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249165"/>
            <a:ext cx="6209407" cy="904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1245820"/>
            <a:ext cx="6209407" cy="2969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4337621"/>
            <a:ext cx="1619845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4337621"/>
            <a:ext cx="2429768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4337621"/>
            <a:ext cx="1619845" cy="249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1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2E2E4-A7C2-48C7-8FB7-187FB52A252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3620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</p:sldLayoutIdLst>
  <p:hf hdr="0" ftr="0" dt="0"/>
  <p:txStyles>
    <p:titleStyle>
      <a:lvl1pPr algn="l" defTabSz="623987" rtl="0" eaLnBrk="1" latinLnBrk="0" hangingPunct="1">
        <a:lnSpc>
          <a:spcPct val="90000"/>
        </a:lnSpc>
        <a:spcBef>
          <a:spcPct val="0"/>
        </a:spcBef>
        <a:buNone/>
        <a:defRPr sz="3003" kern="1200">
          <a:solidFill>
            <a:schemeClr val="tx1"/>
          </a:solidFill>
          <a:latin typeface="Euclid" panose="02020503060505020303" pitchFamily="18" charset="0"/>
          <a:ea typeface="+mj-ea"/>
          <a:cs typeface="+mj-cs"/>
        </a:defRPr>
      </a:lvl1pPr>
    </p:titleStyle>
    <p:bodyStyle>
      <a:lvl1pPr marL="155997" indent="-155997" algn="l" defTabSz="623987" rtl="0" eaLnBrk="1" latinLnBrk="0" hangingPunct="1">
        <a:lnSpc>
          <a:spcPct val="90000"/>
        </a:lnSpc>
        <a:spcBef>
          <a:spcPts val="682"/>
        </a:spcBef>
        <a:buFont typeface="Arial" panose="020B0604020202020204" pitchFamily="34" charset="0"/>
        <a:buChar char="•"/>
        <a:defRPr sz="1911" kern="1200">
          <a:solidFill>
            <a:schemeClr val="tx1"/>
          </a:solidFill>
          <a:latin typeface="Euclid" panose="02020503060505020303" pitchFamily="18" charset="0"/>
          <a:ea typeface="+mn-ea"/>
          <a:cs typeface="+mn-cs"/>
        </a:defRPr>
      </a:lvl1pPr>
      <a:lvl2pPr marL="46799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Euclid" panose="02020503060505020303" pitchFamily="18" charset="0"/>
          <a:ea typeface="+mn-ea"/>
          <a:cs typeface="+mn-cs"/>
        </a:defRPr>
      </a:lvl2pPr>
      <a:lvl3pPr marL="77998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365" kern="1200">
          <a:solidFill>
            <a:schemeClr val="tx1"/>
          </a:solidFill>
          <a:latin typeface="Euclid" panose="02020503060505020303" pitchFamily="18" charset="0"/>
          <a:ea typeface="+mn-ea"/>
          <a:cs typeface="+mn-cs"/>
        </a:defRPr>
      </a:lvl3pPr>
      <a:lvl4pPr marL="109197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Euclid" panose="02020503060505020303" pitchFamily="18" charset="0"/>
          <a:ea typeface="+mn-ea"/>
          <a:cs typeface="+mn-cs"/>
        </a:defRPr>
      </a:lvl4pPr>
      <a:lvl5pPr marL="140397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Euclid" panose="02020503060505020303" pitchFamily="18" charset="0"/>
          <a:ea typeface="+mn-ea"/>
          <a:cs typeface="+mn-cs"/>
        </a:defRPr>
      </a:lvl5pPr>
      <a:lvl6pPr marL="171596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2027956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339950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651943" indent="-155997" algn="l" defTabSz="623987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1pPr>
      <a:lvl2pPr marL="31199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2pPr>
      <a:lvl3pPr marL="623987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3pPr>
      <a:lvl4pPr marL="93598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4pPr>
      <a:lvl5pPr marL="124797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5pPr>
      <a:lvl6pPr marL="155996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6pPr>
      <a:lvl7pPr marL="1871960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7pPr>
      <a:lvl8pPr marL="2183953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8pPr>
      <a:lvl9pPr marL="2495946" algn="l" defTabSz="623987" rtl="0" eaLnBrk="1" latinLnBrk="0" hangingPunct="1">
        <a:defRPr sz="12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5.wdp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13" Type="http://schemas.openxmlformats.org/officeDocument/2006/relationships/tags" Target="../tags/tag125.xml"/><Relationship Id="rId18" Type="http://schemas.openxmlformats.org/officeDocument/2006/relationships/tags" Target="../tags/tag130.xml"/><Relationship Id="rId26" Type="http://schemas.openxmlformats.org/officeDocument/2006/relationships/tags" Target="../tags/tag138.xml"/><Relationship Id="rId3" Type="http://schemas.openxmlformats.org/officeDocument/2006/relationships/tags" Target="../tags/tag115.xml"/><Relationship Id="rId21" Type="http://schemas.openxmlformats.org/officeDocument/2006/relationships/tags" Target="../tags/tag133.xml"/><Relationship Id="rId7" Type="http://schemas.openxmlformats.org/officeDocument/2006/relationships/tags" Target="../tags/tag119.xml"/><Relationship Id="rId12" Type="http://schemas.openxmlformats.org/officeDocument/2006/relationships/tags" Target="../tags/tag124.xml"/><Relationship Id="rId17" Type="http://schemas.openxmlformats.org/officeDocument/2006/relationships/tags" Target="../tags/tag129.xml"/><Relationship Id="rId25" Type="http://schemas.openxmlformats.org/officeDocument/2006/relationships/tags" Target="../tags/tag137.xml"/><Relationship Id="rId2" Type="http://schemas.openxmlformats.org/officeDocument/2006/relationships/tags" Target="../tags/tag114.xml"/><Relationship Id="rId16" Type="http://schemas.openxmlformats.org/officeDocument/2006/relationships/tags" Target="../tags/tag128.xml"/><Relationship Id="rId20" Type="http://schemas.openxmlformats.org/officeDocument/2006/relationships/tags" Target="../tags/tag132.xml"/><Relationship Id="rId1" Type="http://schemas.openxmlformats.org/officeDocument/2006/relationships/tags" Target="../tags/tag113.xml"/><Relationship Id="rId6" Type="http://schemas.openxmlformats.org/officeDocument/2006/relationships/tags" Target="../tags/tag118.xml"/><Relationship Id="rId11" Type="http://schemas.openxmlformats.org/officeDocument/2006/relationships/tags" Target="../tags/tag123.xml"/><Relationship Id="rId24" Type="http://schemas.openxmlformats.org/officeDocument/2006/relationships/tags" Target="../tags/tag136.xml"/><Relationship Id="rId5" Type="http://schemas.openxmlformats.org/officeDocument/2006/relationships/tags" Target="../tags/tag117.xml"/><Relationship Id="rId15" Type="http://schemas.openxmlformats.org/officeDocument/2006/relationships/tags" Target="../tags/tag127.xml"/><Relationship Id="rId23" Type="http://schemas.openxmlformats.org/officeDocument/2006/relationships/tags" Target="../tags/tag135.xml"/><Relationship Id="rId28" Type="http://schemas.openxmlformats.org/officeDocument/2006/relationships/slideLayout" Target="../slideLayouts/slideLayout1.xml"/><Relationship Id="rId10" Type="http://schemas.openxmlformats.org/officeDocument/2006/relationships/tags" Target="../tags/tag122.xml"/><Relationship Id="rId19" Type="http://schemas.openxmlformats.org/officeDocument/2006/relationships/tags" Target="../tags/tag131.xml"/><Relationship Id="rId4" Type="http://schemas.openxmlformats.org/officeDocument/2006/relationships/tags" Target="../tags/tag116.xml"/><Relationship Id="rId9" Type="http://schemas.openxmlformats.org/officeDocument/2006/relationships/tags" Target="../tags/tag121.xml"/><Relationship Id="rId14" Type="http://schemas.openxmlformats.org/officeDocument/2006/relationships/tags" Target="../tags/tag126.xml"/><Relationship Id="rId22" Type="http://schemas.openxmlformats.org/officeDocument/2006/relationships/tags" Target="../tags/tag134.xml"/><Relationship Id="rId27" Type="http://schemas.openxmlformats.org/officeDocument/2006/relationships/tags" Target="../tags/tag13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6" Type="http://schemas.openxmlformats.org/officeDocument/2006/relationships/tags" Target="../tags/tag26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63" Type="http://schemas.openxmlformats.org/officeDocument/2006/relationships/tags" Target="../tags/tag63.xml"/><Relationship Id="rId68" Type="http://schemas.openxmlformats.org/officeDocument/2006/relationships/tags" Target="../tags/tag68.xml"/><Relationship Id="rId84" Type="http://schemas.openxmlformats.org/officeDocument/2006/relationships/image" Target="../media/image4.emf"/><Relationship Id="rId89" Type="http://schemas.openxmlformats.org/officeDocument/2006/relationships/image" Target="../media/image9.emf"/><Relationship Id="rId16" Type="http://schemas.openxmlformats.org/officeDocument/2006/relationships/tags" Target="../tags/tag16.xml"/><Relationship Id="rId11" Type="http://schemas.openxmlformats.org/officeDocument/2006/relationships/tags" Target="../tags/tag11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74" Type="http://schemas.openxmlformats.org/officeDocument/2006/relationships/tags" Target="../tags/tag74.xml"/><Relationship Id="rId79" Type="http://schemas.openxmlformats.org/officeDocument/2006/relationships/tags" Target="../tags/tag79.xml"/><Relationship Id="rId5" Type="http://schemas.openxmlformats.org/officeDocument/2006/relationships/tags" Target="../tags/tag5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64" Type="http://schemas.openxmlformats.org/officeDocument/2006/relationships/tags" Target="../tags/tag64.xml"/><Relationship Id="rId69" Type="http://schemas.openxmlformats.org/officeDocument/2006/relationships/tags" Target="../tags/tag69.xml"/><Relationship Id="rId77" Type="http://schemas.openxmlformats.org/officeDocument/2006/relationships/tags" Target="../tags/tag77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80" Type="http://schemas.openxmlformats.org/officeDocument/2006/relationships/slideLayout" Target="../slideLayouts/slideLayout1.xml"/><Relationship Id="rId85" Type="http://schemas.openxmlformats.org/officeDocument/2006/relationships/image" Target="../media/image5.emf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tags" Target="../tags/tag59.xml"/><Relationship Id="rId67" Type="http://schemas.openxmlformats.org/officeDocument/2006/relationships/tags" Target="../tags/tag67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tags" Target="../tags/tag62.xml"/><Relationship Id="rId70" Type="http://schemas.openxmlformats.org/officeDocument/2006/relationships/tags" Target="../tags/tag70.xml"/><Relationship Id="rId75" Type="http://schemas.openxmlformats.org/officeDocument/2006/relationships/tags" Target="../tags/tag75.xml"/><Relationship Id="rId83" Type="http://schemas.openxmlformats.org/officeDocument/2006/relationships/image" Target="../media/image3.emf"/><Relationship Id="rId88" Type="http://schemas.openxmlformats.org/officeDocument/2006/relationships/image" Target="../media/image8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65" Type="http://schemas.openxmlformats.org/officeDocument/2006/relationships/tags" Target="../tags/tag65.xml"/><Relationship Id="rId73" Type="http://schemas.openxmlformats.org/officeDocument/2006/relationships/tags" Target="../tags/tag73.xml"/><Relationship Id="rId78" Type="http://schemas.openxmlformats.org/officeDocument/2006/relationships/tags" Target="../tags/tag78.xml"/><Relationship Id="rId81" Type="http://schemas.openxmlformats.org/officeDocument/2006/relationships/image" Target="../media/image1.png"/><Relationship Id="rId86" Type="http://schemas.openxmlformats.org/officeDocument/2006/relationships/image" Target="../media/image6.emf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6" Type="http://schemas.openxmlformats.org/officeDocument/2006/relationships/tags" Target="../tags/tag76.xml"/><Relationship Id="rId7" Type="http://schemas.openxmlformats.org/officeDocument/2006/relationships/tags" Target="../tags/tag7.xml"/><Relationship Id="rId71" Type="http://schemas.openxmlformats.org/officeDocument/2006/relationships/tags" Target="../tags/tag71.xml"/><Relationship Id="rId2" Type="http://schemas.openxmlformats.org/officeDocument/2006/relationships/tags" Target="../tags/tag2.xml"/><Relationship Id="rId29" Type="http://schemas.openxmlformats.org/officeDocument/2006/relationships/tags" Target="../tags/tag29.xml"/><Relationship Id="rId24" Type="http://schemas.openxmlformats.org/officeDocument/2006/relationships/tags" Target="../tags/tag24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66" Type="http://schemas.openxmlformats.org/officeDocument/2006/relationships/tags" Target="../tags/tag66.xml"/><Relationship Id="rId87" Type="http://schemas.openxmlformats.org/officeDocument/2006/relationships/image" Target="../media/image7.emf"/><Relationship Id="rId61" Type="http://schemas.openxmlformats.org/officeDocument/2006/relationships/tags" Target="../tags/tag61.xml"/><Relationship Id="rId82" Type="http://schemas.openxmlformats.org/officeDocument/2006/relationships/image" Target="../media/image2.svg"/><Relationship Id="rId19" Type="http://schemas.openxmlformats.org/officeDocument/2006/relationships/tags" Target="../tags/tag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87.xml"/><Relationship Id="rId13" Type="http://schemas.openxmlformats.org/officeDocument/2006/relationships/tags" Target="../tags/tag92.xml"/><Relationship Id="rId18" Type="http://schemas.openxmlformats.org/officeDocument/2006/relationships/tags" Target="../tags/tag97.xml"/><Relationship Id="rId3" Type="http://schemas.openxmlformats.org/officeDocument/2006/relationships/tags" Target="../tags/tag82.xml"/><Relationship Id="rId21" Type="http://schemas.openxmlformats.org/officeDocument/2006/relationships/slideLayout" Target="../slideLayouts/slideLayout1.xml"/><Relationship Id="rId7" Type="http://schemas.openxmlformats.org/officeDocument/2006/relationships/tags" Target="../tags/tag86.xml"/><Relationship Id="rId12" Type="http://schemas.openxmlformats.org/officeDocument/2006/relationships/tags" Target="../tags/tag91.xml"/><Relationship Id="rId17" Type="http://schemas.openxmlformats.org/officeDocument/2006/relationships/tags" Target="../tags/tag96.xml"/><Relationship Id="rId2" Type="http://schemas.openxmlformats.org/officeDocument/2006/relationships/tags" Target="../tags/tag81.xml"/><Relationship Id="rId16" Type="http://schemas.openxmlformats.org/officeDocument/2006/relationships/tags" Target="../tags/tag95.xml"/><Relationship Id="rId20" Type="http://schemas.openxmlformats.org/officeDocument/2006/relationships/tags" Target="../tags/tag99.xml"/><Relationship Id="rId75" Type="http://schemas.openxmlformats.org/officeDocument/2006/relationships/image" Target="../media/image15.png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tags" Target="../tags/tag90.xml"/><Relationship Id="rId24" Type="http://schemas.microsoft.com/office/2007/relationships/hdphoto" Target="../media/hdphoto2.wdp"/><Relationship Id="rId74" Type="http://schemas.openxmlformats.org/officeDocument/2006/relationships/image" Target="../media/image27.png"/><Relationship Id="rId5" Type="http://schemas.openxmlformats.org/officeDocument/2006/relationships/tags" Target="../tags/tag84.xml"/><Relationship Id="rId15" Type="http://schemas.openxmlformats.org/officeDocument/2006/relationships/tags" Target="../tags/tag94.xml"/><Relationship Id="rId23" Type="http://schemas.openxmlformats.org/officeDocument/2006/relationships/image" Target="../media/image14.png"/><Relationship Id="rId10" Type="http://schemas.openxmlformats.org/officeDocument/2006/relationships/tags" Target="../tags/tag89.xml"/><Relationship Id="rId19" Type="http://schemas.openxmlformats.org/officeDocument/2006/relationships/tags" Target="../tags/tag98.xml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4" Type="http://schemas.openxmlformats.org/officeDocument/2006/relationships/tags" Target="../tags/tag93.xml"/><Relationship Id="rId22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07.xml"/><Relationship Id="rId13" Type="http://schemas.openxmlformats.org/officeDocument/2006/relationships/tags" Target="../tags/tag112.xml"/><Relationship Id="rId18" Type="http://schemas.openxmlformats.org/officeDocument/2006/relationships/image" Target="../media/image19.svg"/><Relationship Id="rId3" Type="http://schemas.openxmlformats.org/officeDocument/2006/relationships/tags" Target="../tags/tag102.xml"/><Relationship Id="rId7" Type="http://schemas.openxmlformats.org/officeDocument/2006/relationships/tags" Target="../tags/tag106.xml"/><Relationship Id="rId12" Type="http://schemas.openxmlformats.org/officeDocument/2006/relationships/tags" Target="../tags/tag111.xml"/><Relationship Id="rId17" Type="http://schemas.openxmlformats.org/officeDocument/2006/relationships/image" Target="../media/image18.png"/><Relationship Id="rId2" Type="http://schemas.openxmlformats.org/officeDocument/2006/relationships/tags" Target="../tags/tag101.xml"/><Relationship Id="rId16" Type="http://schemas.openxmlformats.org/officeDocument/2006/relationships/image" Target="../media/image17.svg"/><Relationship Id="rId1" Type="http://schemas.openxmlformats.org/officeDocument/2006/relationships/tags" Target="../tags/tag100.xml"/><Relationship Id="rId6" Type="http://schemas.openxmlformats.org/officeDocument/2006/relationships/tags" Target="../tags/tag105.xml"/><Relationship Id="rId11" Type="http://schemas.openxmlformats.org/officeDocument/2006/relationships/tags" Target="../tags/tag110.xml"/><Relationship Id="rId5" Type="http://schemas.openxmlformats.org/officeDocument/2006/relationships/tags" Target="../tags/tag104.xml"/><Relationship Id="rId15" Type="http://schemas.openxmlformats.org/officeDocument/2006/relationships/image" Target="../media/image16.png"/><Relationship Id="rId10" Type="http://schemas.openxmlformats.org/officeDocument/2006/relationships/tags" Target="../tags/tag109.xml"/><Relationship Id="rId4" Type="http://schemas.openxmlformats.org/officeDocument/2006/relationships/tags" Target="../tags/tag103.xml"/><Relationship Id="rId9" Type="http://schemas.openxmlformats.org/officeDocument/2006/relationships/tags" Target="../tags/tag108.xml"/><Relationship Id="rId1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816AAAD2-7D46-51B0-654E-675906796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9DFB08-24D8-9745-275F-E7A551765A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CED133-88F8-F6FA-5F63-53B8CDC943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1</a:t>
            </a:fld>
            <a:endParaRPr lang="en-CA" dirty="0">
              <a:latin typeface="Euclid" panose="0202050306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318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C09744-E10C-49BA-BB11-977557DC1E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10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8" name="Picture 7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BEFD3471-ABAE-4393-B139-355CC20F00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9" r="33650" b="30928"/>
          <a:stretch/>
        </p:blipFill>
        <p:spPr>
          <a:xfrm>
            <a:off x="3406247" y="716375"/>
            <a:ext cx="3046218" cy="3247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2406DE-4074-4397-A37C-D76690D4F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803" y="716375"/>
            <a:ext cx="2433444" cy="324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46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0C4FD-212A-4D95-81AC-B4105AA479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11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EEC63D2E-FEBC-4909-92D2-158C18C855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2672" b="804"/>
          <a:stretch/>
        </p:blipFill>
        <p:spPr>
          <a:xfrm>
            <a:off x="718386" y="1453443"/>
            <a:ext cx="3928203" cy="1745784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6" name="直接连接符 3">
            <a:extLst>
              <a:ext uri="{FF2B5EF4-FFF2-40B4-BE49-F238E27FC236}">
                <a16:creationId xmlns:a16="http://schemas.microsoft.com/office/drawing/2014/main" id="{E985E9D0-291E-45C3-BAD0-2F6BD4DEC649}"/>
              </a:ext>
            </a:extLst>
          </p:cNvPr>
          <p:cNvCxnSpPr/>
          <p:nvPr/>
        </p:nvCxnSpPr>
        <p:spPr>
          <a:xfrm>
            <a:off x="4178928" y="3027289"/>
            <a:ext cx="34975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4">
            <a:extLst>
              <a:ext uri="{FF2B5EF4-FFF2-40B4-BE49-F238E27FC236}">
                <a16:creationId xmlns:a16="http://schemas.microsoft.com/office/drawing/2014/main" id="{E1E142E5-EC2D-41A9-8657-DA7600061F53}"/>
              </a:ext>
            </a:extLst>
          </p:cNvPr>
          <p:cNvSpPr/>
          <p:nvPr/>
        </p:nvSpPr>
        <p:spPr>
          <a:xfrm>
            <a:off x="2924524" y="1511476"/>
            <a:ext cx="382340" cy="395443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文本框 5">
            <a:extLst>
              <a:ext uri="{FF2B5EF4-FFF2-40B4-BE49-F238E27FC236}">
                <a16:creationId xmlns:a16="http://schemas.microsoft.com/office/drawing/2014/main" id="{7996987B-BA89-49D1-AA1E-761B4A7FED52}"/>
              </a:ext>
            </a:extLst>
          </p:cNvPr>
          <p:cNvSpPr txBox="1"/>
          <p:nvPr/>
        </p:nvSpPr>
        <p:spPr>
          <a:xfrm>
            <a:off x="4155627" y="2831974"/>
            <a:ext cx="443296" cy="231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4 </a:t>
            </a:r>
            <a:r>
              <a:rPr lang="en-US" altLang="zh-CN" sz="800" b="1" dirty="0">
                <a:solidFill>
                  <a:schemeClr val="bg1"/>
                </a:solidFill>
                <a:latin typeface="Palatino Linotype" panose="02040502050505030304" pitchFamily="18" charset="0"/>
                <a:sym typeface="Symbol" panose="05050102010706020507" pitchFamily="18" charset="2"/>
              </a:rPr>
              <a:t>m</a:t>
            </a:r>
            <a:endParaRPr lang="en-CA" sz="8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pic>
        <p:nvPicPr>
          <p:cNvPr id="9" name="图片 7">
            <a:extLst>
              <a:ext uri="{FF2B5EF4-FFF2-40B4-BE49-F238E27FC236}">
                <a16:creationId xmlns:a16="http://schemas.microsoft.com/office/drawing/2014/main" id="{0B3C8EFE-2AF6-446A-A343-404EBEC9A1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13" t="2496" r="19574" b="347"/>
          <a:stretch/>
        </p:blipFill>
        <p:spPr>
          <a:xfrm>
            <a:off x="4699641" y="1453443"/>
            <a:ext cx="1681270" cy="1745784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cxnSp>
        <p:nvCxnSpPr>
          <p:cNvPr id="10" name="直接连接符 8">
            <a:extLst>
              <a:ext uri="{FF2B5EF4-FFF2-40B4-BE49-F238E27FC236}">
                <a16:creationId xmlns:a16="http://schemas.microsoft.com/office/drawing/2014/main" id="{1EF0816B-EE74-4161-B804-1A126C7961C9}"/>
              </a:ext>
            </a:extLst>
          </p:cNvPr>
          <p:cNvCxnSpPr/>
          <p:nvPr/>
        </p:nvCxnSpPr>
        <p:spPr>
          <a:xfrm>
            <a:off x="5887458" y="3017888"/>
            <a:ext cx="37563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9">
            <a:extLst>
              <a:ext uri="{FF2B5EF4-FFF2-40B4-BE49-F238E27FC236}">
                <a16:creationId xmlns:a16="http://schemas.microsoft.com/office/drawing/2014/main" id="{22F2883E-5CE1-4DCA-83F6-B0A4FA82A043}"/>
              </a:ext>
            </a:extLst>
          </p:cNvPr>
          <p:cNvSpPr txBox="1"/>
          <p:nvPr/>
        </p:nvSpPr>
        <p:spPr>
          <a:xfrm>
            <a:off x="5866977" y="2827581"/>
            <a:ext cx="443295" cy="231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1 </a:t>
            </a:r>
            <a:r>
              <a:rPr lang="en-US" altLang="zh-CN" sz="800" b="1" dirty="0">
                <a:solidFill>
                  <a:schemeClr val="bg1"/>
                </a:solidFill>
                <a:latin typeface="Palatino Linotype" panose="02040502050505030304" pitchFamily="18" charset="0"/>
                <a:sym typeface="Symbol" panose="05050102010706020507" pitchFamily="18" charset="2"/>
              </a:rPr>
              <a:t>m</a:t>
            </a:r>
            <a:endParaRPr lang="en-CA" sz="800" b="1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2" name="矩形 14">
            <a:extLst>
              <a:ext uri="{FF2B5EF4-FFF2-40B4-BE49-F238E27FC236}">
                <a16:creationId xmlns:a16="http://schemas.microsoft.com/office/drawing/2014/main" id="{2FF107BE-3D0C-4AFD-B3E9-E5E7CC3AFA62}"/>
              </a:ext>
            </a:extLst>
          </p:cNvPr>
          <p:cNvSpPr/>
          <p:nvPr/>
        </p:nvSpPr>
        <p:spPr>
          <a:xfrm>
            <a:off x="4699641" y="1453443"/>
            <a:ext cx="1681270" cy="1745784"/>
          </a:xfrm>
          <a:prstGeom prst="rect">
            <a:avLst/>
          </a:prstGeom>
          <a:noFill/>
          <a:ln w="1270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5085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1" grpId="0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1B867-4374-41F6-AA08-298A9FDD38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12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35412D2-5F5E-4771-8397-3D6C8C90E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78" y="1037365"/>
            <a:ext cx="5462489" cy="224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001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329B762-B342-4C2D-A291-2DE7900100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5B32E4-82F9-4DFE-A01B-267C829E43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88A145-C425-45D2-B7E5-C039BA6361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13</a:t>
            </a:fld>
            <a:endParaRPr lang="en-CA" dirty="0">
              <a:latin typeface="Euclid" panose="020205030605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2E362E-8AEA-4C10-8D26-EF7C660B4D7E}"/>
              </a:ext>
            </a:extLst>
          </p:cNvPr>
          <p:cNvSpPr/>
          <p:nvPr/>
        </p:nvSpPr>
        <p:spPr>
          <a:xfrm>
            <a:off x="1173940" y="2158781"/>
            <a:ext cx="4853020" cy="13827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66D012-60A3-4E41-BBBB-E58F8C726315}"/>
              </a:ext>
            </a:extLst>
          </p:cNvPr>
          <p:cNvGrpSpPr>
            <a:grpSpLocks noChangeAspect="1"/>
          </p:cNvGrpSpPr>
          <p:nvPr/>
        </p:nvGrpSpPr>
        <p:grpSpPr>
          <a:xfrm>
            <a:off x="1207888" y="2251690"/>
            <a:ext cx="2377440" cy="1261464"/>
            <a:chOff x="3993274" y="908788"/>
            <a:chExt cx="2697310" cy="143118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8282A34-7BC2-4C8D-AF65-2EAFEA2F6CAA}"/>
                </a:ext>
              </a:extLst>
            </p:cNvPr>
            <p:cNvGrpSpPr/>
            <p:nvPr/>
          </p:nvGrpSpPr>
          <p:grpSpPr>
            <a:xfrm>
              <a:off x="4180611" y="1102724"/>
              <a:ext cx="2085782" cy="1234464"/>
              <a:chOff x="-1423606" y="832377"/>
              <a:chExt cx="2085782" cy="1234464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3F2958BD-766C-415A-925B-363ECF73D762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-1369578" y="1044887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7585444E-75C3-4254-9200-E0C07F9EBA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3250A389-6E12-4123-9EF1-218883535B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C72B41CC-3253-410A-B423-BC9D76B718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Straight Connector 199">
                  <a:extLst>
                    <a:ext uri="{FF2B5EF4-FFF2-40B4-BE49-F238E27FC236}">
                      <a16:creationId xmlns:a16="http://schemas.microsoft.com/office/drawing/2014/main" id="{3C4A85D5-CF67-474B-8DDF-CC824B247C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9AF892E5-80E6-4349-AAFC-6DFAFA52CE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F9EA9877-AF6F-43C0-8BA3-D08BE1ABC7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A3784EE5-C2B7-4D58-B263-031470BD485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36809DEF-CEFD-490C-87EF-D8C9BC13ED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D41EF2C5-AFCA-4F40-B4CE-ECEE6142F4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78C0072E-D67D-40B2-8BA5-A26A7E3D2FD0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-1134882" y="1044887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39F5B082-48CA-4929-A6A7-FC2A05241E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36D6AE82-4F4A-4525-826D-8799A176E7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86C5CF84-FAC9-4708-B44B-0973A193929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F150F25D-74F3-4C29-95B1-418C23E1E5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34A9854E-F281-43E0-9447-D08AC71BE4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2343CC9E-D8E1-48F5-98CD-5970260EE1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68DF1317-E9C4-4773-B657-DAD870E430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A678FD3B-0EEA-48E8-B8EE-F0FC6ACA8C5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73244F9F-CCE7-4BD9-99F1-03DA597828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3D5F5C89-F48D-46B7-86E6-4B83D03B7C28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-900186" y="1044887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79" name="Straight Connector 178">
                  <a:extLst>
                    <a:ext uri="{FF2B5EF4-FFF2-40B4-BE49-F238E27FC236}">
                      <a16:creationId xmlns:a16="http://schemas.microsoft.com/office/drawing/2014/main" id="{8FDC1084-E54A-44C3-B4A3-DA0695689B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20CE68D1-1FCB-4193-BB10-42A84E6C374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B1EC96EA-000B-48D3-BFF8-774347F788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>
                  <a:extLst>
                    <a:ext uri="{FF2B5EF4-FFF2-40B4-BE49-F238E27FC236}">
                      <a16:creationId xmlns:a16="http://schemas.microsoft.com/office/drawing/2014/main" id="{6D9BDE52-B7C4-4188-9C3F-C35DB0871D3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>
                  <a:extLst>
                    <a:ext uri="{FF2B5EF4-FFF2-40B4-BE49-F238E27FC236}">
                      <a16:creationId xmlns:a16="http://schemas.microsoft.com/office/drawing/2014/main" id="{C57DA696-8ECF-4DB9-B53B-444CB75FD7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0390D34A-EFB5-4C02-B97F-8E23AD860B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17353453-1A5F-41BF-9B82-63491DC6E4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4ED4E14A-FDC8-439B-B06D-D420AD6008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6E596363-0005-403D-9BB6-792254311F9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AB0A9644-95BD-4B05-B808-23425C31C088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-665490" y="1044887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11B5D623-D1D6-495A-A61E-649AAA4E1B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000329C1-9FF8-422A-ABD6-A997E2F487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B8A9F9FE-9D52-45EB-BE44-812CE66245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995A24B2-F783-4339-BA3D-F75546EDA0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EA7D33C9-3B45-4106-A558-31FBC1E4E3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74136B53-C8CB-4CFD-9E01-2BADC3CD4E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BF8EB11F-8C0E-4D95-AA0A-D68A85B797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5793CC2E-5FFE-4965-8461-DE3906CCF24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>
                  <a:extLst>
                    <a:ext uri="{FF2B5EF4-FFF2-40B4-BE49-F238E27FC236}">
                      <a16:creationId xmlns:a16="http://schemas.microsoft.com/office/drawing/2014/main" id="{ADBCDF4B-84CE-4EB5-886C-732A21D3ED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874970FC-1984-4EFA-85C9-56BE28F3F50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-430794" y="1044887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AD954759-8F90-47C5-A868-C9B631EE19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>
                  <a:extLst>
                    <a:ext uri="{FF2B5EF4-FFF2-40B4-BE49-F238E27FC236}">
                      <a16:creationId xmlns:a16="http://schemas.microsoft.com/office/drawing/2014/main" id="{3301A4B1-7651-4A60-BDD2-7CEB0D3243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D5FCB0CD-CE8F-44EF-BD67-7BA1D8C03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36F89D44-8FD3-4509-9561-290C58CCA7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5EFB5EA7-B1C8-4A99-BBBC-530225F2C7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1BDA985B-1E60-4B83-8DDC-E809C8D2B8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FEAC4F8E-F6BD-43A4-B262-B3A190ECCA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A98A5735-D610-4D49-84BA-81CD5624C1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CFF52604-7FC6-467B-9509-8BABA8A2DC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396A59BA-252C-402E-B4D6-BBB195A3E319}"/>
                  </a:ext>
                </a:extLst>
              </p:cNvPr>
              <p:cNvSpPr/>
              <p:nvPr/>
            </p:nvSpPr>
            <p:spPr>
              <a:xfrm>
                <a:off x="-1358518" y="1396438"/>
                <a:ext cx="1755651" cy="584016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ill Sans MT" panose="020B0502020104020203" pitchFamily="34" charset="0"/>
                </a:endParaRPr>
              </a:p>
            </p:txBody>
          </p: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2C6C9D54-5AAA-40E3-AB97-9874D9D44C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1358518" y="1047059"/>
                <a:ext cx="2020694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A9B620EE-44CD-4917-AD9C-3E5731C1FDF7}"/>
                  </a:ext>
                </a:extLst>
              </p:cNvPr>
              <p:cNvSpPr txBox="1"/>
              <p:nvPr/>
            </p:nvSpPr>
            <p:spPr>
              <a:xfrm>
                <a:off x="-1423606" y="1770033"/>
                <a:ext cx="818769" cy="2968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latin typeface="Gill Sans MT" panose="020B0502020104020203" pitchFamily="34" charset="0"/>
                  </a:rPr>
                  <a:t>Substrate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E513B06-BF73-434E-9011-72D067B87CF8}"/>
                  </a:ext>
                </a:extLst>
              </p:cNvPr>
              <p:cNvSpPr txBox="1"/>
              <p:nvPr/>
            </p:nvSpPr>
            <p:spPr>
              <a:xfrm>
                <a:off x="-1423606" y="832377"/>
                <a:ext cx="567792" cy="2968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latin typeface="Gill Sans MT" panose="020B0502020104020203" pitchFamily="34" charset="0"/>
                  </a:rPr>
                  <a:t>Sheet</a:t>
                </a:r>
              </a:p>
            </p:txBody>
          </p: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D1E79BE7-A5EA-4DC2-8981-B0FCAC45938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-196098" y="1044887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52" name="Straight Connector 151">
                  <a:extLst>
                    <a:ext uri="{FF2B5EF4-FFF2-40B4-BE49-F238E27FC236}">
                      <a16:creationId xmlns:a16="http://schemas.microsoft.com/office/drawing/2014/main" id="{5C2D9248-9488-4605-B87B-28AFD0EDB2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Straight Connector 152">
                  <a:extLst>
                    <a:ext uri="{FF2B5EF4-FFF2-40B4-BE49-F238E27FC236}">
                      <a16:creationId xmlns:a16="http://schemas.microsoft.com/office/drawing/2014/main" id="{525371A5-C55D-4814-863A-1517DEA1DE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Straight Connector 153">
                  <a:extLst>
                    <a:ext uri="{FF2B5EF4-FFF2-40B4-BE49-F238E27FC236}">
                      <a16:creationId xmlns:a16="http://schemas.microsoft.com/office/drawing/2014/main" id="{BE38E161-C1E6-4F6B-B7E8-D68EF71912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Straight Connector 154">
                  <a:extLst>
                    <a:ext uri="{FF2B5EF4-FFF2-40B4-BE49-F238E27FC236}">
                      <a16:creationId xmlns:a16="http://schemas.microsoft.com/office/drawing/2014/main" id="{F8FCD592-D8DD-44A6-AF7D-BEB9BE5E01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Straight Connector 155">
                  <a:extLst>
                    <a:ext uri="{FF2B5EF4-FFF2-40B4-BE49-F238E27FC236}">
                      <a16:creationId xmlns:a16="http://schemas.microsoft.com/office/drawing/2014/main" id="{1AA509B4-9C1A-43D9-97F0-D324C8FD07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>
                  <a:extLst>
                    <a:ext uri="{FF2B5EF4-FFF2-40B4-BE49-F238E27FC236}">
                      <a16:creationId xmlns:a16="http://schemas.microsoft.com/office/drawing/2014/main" id="{36494189-4243-4784-915E-118E398B50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D05899B2-7806-4EA6-B077-B14DF5A1E1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90BDA51D-6C37-48B4-9387-2BC7107FAA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3BD9D047-0647-41A0-89FF-40270A1C0B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83B38088-9FD6-42E4-A6CF-A4A03B1DA92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8598" y="1044887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D398F30C-5B52-4B91-B92E-DB95934E20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A5581429-0ECC-49E9-A9C2-8CD1A60B419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FBE3183B-659F-45F7-874D-BB9A3D22881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>
                  <a:extLst>
                    <a:ext uri="{FF2B5EF4-FFF2-40B4-BE49-F238E27FC236}">
                      <a16:creationId xmlns:a16="http://schemas.microsoft.com/office/drawing/2014/main" id="{7A613EA7-4A8F-4A66-9912-5BC7227B41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6EE1072-73E3-44F3-B463-41908FC766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E7C358F8-44A8-4A5A-A956-4FB9D4316D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AD13AFFC-D131-4B76-9B75-297CDC9874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34EC5806-0E8D-400A-985E-985C9981D9D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CCF138BF-5677-44A6-B0B1-64F5F7CF42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F348F829-D9FE-4337-BDB0-2ED0E85542A2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73296" y="1044887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34" name="Straight Connector 133">
                  <a:extLst>
                    <a:ext uri="{FF2B5EF4-FFF2-40B4-BE49-F238E27FC236}">
                      <a16:creationId xmlns:a16="http://schemas.microsoft.com/office/drawing/2014/main" id="{787C7D06-82A1-489C-89C0-1CC9FD58EA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C173FEFF-FC02-4136-AD2E-4F63BB9D20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65E1AF81-EA64-4F21-84EF-FFD4EBAF02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B470954A-6FBE-40C1-A893-4471F9603F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520CC07F-5997-4535-9B4E-3CACD51E25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5E60D521-B46B-4AD9-9756-9E5B8C7830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1570D010-D53E-406C-B573-FD1AE88308A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0C2D81B0-BEB6-44D2-BBDC-74342B2A3A2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E9D4E71C-B26C-4605-B8EC-45A3F491AA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9C7EE2-58E7-41F5-988F-5E9A1EE82EDC}"/>
                </a:ext>
              </a:extLst>
            </p:cNvPr>
            <p:cNvGrpSpPr/>
            <p:nvPr/>
          </p:nvGrpSpPr>
          <p:grpSpPr>
            <a:xfrm>
              <a:off x="3993274" y="908788"/>
              <a:ext cx="2697310" cy="1431187"/>
              <a:chOff x="702645" y="596766"/>
              <a:chExt cx="2697310" cy="1431187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B4D241F-0883-401E-A185-5563898BF49B}"/>
                  </a:ext>
                </a:extLst>
              </p:cNvPr>
              <p:cNvSpPr/>
              <p:nvPr/>
            </p:nvSpPr>
            <p:spPr>
              <a:xfrm>
                <a:off x="702645" y="596766"/>
                <a:ext cx="2697310" cy="1431187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Gill Sans MT" panose="020B0502020104020203" pitchFamily="34" charset="0"/>
                </a:endParaRPr>
              </a:p>
            </p:txBody>
          </p: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43DED38D-671B-4249-97D9-CF12BB28B22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12395" y="1002888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92E1EEFF-F1B0-4AC2-A84E-B59E4F4506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331D3CC5-95C2-4763-9777-70C1E2A9955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1C96A034-F8F3-417E-A096-F238FAD2AEB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93ABC09A-2C16-45FD-A686-14CA820EE5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3391E24F-98BF-4281-A076-F2F2EA880F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>
                  <a:extLst>
                    <a:ext uri="{FF2B5EF4-FFF2-40B4-BE49-F238E27FC236}">
                      <a16:creationId xmlns:a16="http://schemas.microsoft.com/office/drawing/2014/main" id="{9AFD590E-3AA2-44B7-8479-2D61FD5788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93B020E8-119B-41A9-89C8-D93324FE3D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B9252740-552A-4A99-B155-0F4176D594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CDA5E9E2-015A-46D3-B39B-FFB244DA1E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CA409EF7-A2F5-41A1-9910-EC888B81F95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149199" y="1002888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304CE354-8A77-4C70-9BE8-5ED8904E67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C26B09E2-D49B-4254-8C82-CE8CF9743C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D9B8067C-B0DE-423F-8F12-D67C0A6BEE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3FFA9279-1875-438B-94DB-06D2AA75784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A5405F7D-821B-4A1B-A12E-E110669762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EBAA1FD7-4E38-4017-93B5-97B17DC72D6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27C62B45-2FB2-43E3-9D43-57E155610F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14A51470-458C-4DF8-A6AF-2755C401D9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BB3F0B62-5381-4FCE-B652-B5A2A4DE8C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79631646-FFE5-4CEF-8177-E357E5A99A7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386003" y="1002888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95" name="Straight Connector 94">
                  <a:extLst>
                    <a:ext uri="{FF2B5EF4-FFF2-40B4-BE49-F238E27FC236}">
                      <a16:creationId xmlns:a16="http://schemas.microsoft.com/office/drawing/2014/main" id="{D2C22D71-0AD2-42DF-ABD2-2B78CB9DC0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>
                  <a:extLst>
                    <a:ext uri="{FF2B5EF4-FFF2-40B4-BE49-F238E27FC236}">
                      <a16:creationId xmlns:a16="http://schemas.microsoft.com/office/drawing/2014/main" id="{84B83E40-A64E-4BC0-B59F-BE57CE152F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>
                  <a:extLst>
                    <a:ext uri="{FF2B5EF4-FFF2-40B4-BE49-F238E27FC236}">
                      <a16:creationId xmlns:a16="http://schemas.microsoft.com/office/drawing/2014/main" id="{F5C70CD0-569B-4C50-892E-43E4C68E53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498AD1E7-3D03-482C-9DCA-0B2C523B51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F521FFED-F720-48A5-A47E-C480308DB0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34610FE6-5626-4394-A1E7-6433874F66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E243681C-BC85-4870-97DC-4A9B305CB01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BA48C71D-078D-4ED2-BBE8-845CB1EE9B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E078823A-4890-4E1D-93A3-805AE186C3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AE3EC81B-9D3E-44E1-BEA8-AB74A9392A3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622807" y="1002888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E7BEC7D5-E1EC-4B07-B512-80BCD5A0A6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F06D2631-84C4-4D97-8E97-EB72D6EF6F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10BF0F70-74F6-4517-891F-4182498A3F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2B23ABC6-6C40-4368-99A3-CAC020C6DE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505C8D6B-3B8B-4BE5-85F4-CE513A0010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A311BBD2-3424-4D15-B0D1-F09F22ADCD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91ED3F29-EA76-46B1-9D65-878B1576C5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0712FA4D-3449-495E-8BB1-38E1340AEE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E70BE774-1A30-4B99-AE8C-D3C35DC3BE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676F4EEF-6262-4DA9-93BF-1BDA041F198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859611" y="1002888"/>
                <a:ext cx="110017" cy="365760"/>
                <a:chOff x="289217" y="445160"/>
                <a:chExt cx="336822" cy="1119799"/>
              </a:xfrm>
            </p:grpSpPr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A7541865-D54F-4570-AFCF-4BD5754BA8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E5B2766D-3BDC-417E-9890-915A7511D7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7319F129-97C7-4FA8-8852-F89251A63C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6CF1E408-4AB8-4427-90C5-CF2BC51B36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DA043E8D-15F7-4291-B5AA-7F5B365BE1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74155B78-31BE-4430-9E0D-481F449438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A0D638DC-920C-498B-8477-9330778DE0B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82AFFB2A-75FA-4C32-BFAD-BA56461C94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2809F560-DFDC-416C-8A14-B15BFBE5B06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9F9E5ED-CB5F-4043-A2AE-5AD079266AE3}"/>
                  </a:ext>
                </a:extLst>
              </p:cNvPr>
              <p:cNvGrpSpPr>
                <a:grpSpLocks/>
              </p:cNvGrpSpPr>
              <p:nvPr/>
            </p:nvGrpSpPr>
            <p:grpSpPr>
              <a:xfrm rot="600000">
                <a:off x="2095693" y="1002000"/>
                <a:ext cx="100584" cy="374904"/>
                <a:chOff x="289217" y="445160"/>
                <a:chExt cx="336822" cy="1119799"/>
              </a:xfrm>
            </p:grpSpPr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9C68A69D-28A2-4FA4-AF95-3C4784D337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373E030-327E-45F9-B2BB-F80869B264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D479E124-2C0D-4B74-A273-A027C3D335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D61F7F41-2F0C-4A14-9571-74DED9A3CA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633BFEE7-3E10-45E3-ABF3-40E304CBFB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DC198EAB-4591-48A3-9F83-79E1C73487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7E55F772-8E94-4598-AB74-A40E613157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212BA1FE-B042-41A3-9C61-264068DA7D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8AFF960A-5891-4FC8-8D2F-89DD81B5B4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11310F90-2D19-488C-A30E-AC5F3204E64E}"/>
                  </a:ext>
                </a:extLst>
              </p:cNvPr>
              <p:cNvGrpSpPr>
                <a:grpSpLocks/>
              </p:cNvGrpSpPr>
              <p:nvPr/>
            </p:nvGrpSpPr>
            <p:grpSpPr>
              <a:xfrm rot="1800000">
                <a:off x="2611198" y="971112"/>
                <a:ext cx="82297" cy="420626"/>
                <a:chOff x="289216" y="445157"/>
                <a:chExt cx="336824" cy="1119799"/>
              </a:xfrm>
            </p:grpSpPr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381B1071-96CE-4289-BA8A-E133184A15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39" y="445157"/>
                  <a:ext cx="0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CAC04E6C-E73F-40DB-BB20-0D3D0B4CBC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3" y="618862"/>
                  <a:ext cx="164153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3379B4D3-042D-4194-998F-AA27F4C3E7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3" y="618866"/>
                  <a:ext cx="316552" cy="15239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153E9EB9-E85A-47F7-99C5-5BED99B393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6" y="771265"/>
                  <a:ext cx="321027" cy="16272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C6D66D76-D5CE-4E60-90A7-94C5F46F77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1" y="1406436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A82734DC-8788-454E-85F1-733669B0A7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9" y="1404179"/>
                  <a:ext cx="165341" cy="226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EC610280-D82F-4AF2-AB9C-DDE6D4FDBA3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91" y="1235077"/>
                  <a:ext cx="328313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FA04481B-E2B5-4D94-8DE5-D911371880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91"/>
                  <a:ext cx="335029" cy="15398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625D609C-6DEA-4925-A267-590DF916F7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9" y="933995"/>
                  <a:ext cx="327879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E9B71E04-95A8-42C6-892F-B163705AEB6B}"/>
                  </a:ext>
                </a:extLst>
              </p:cNvPr>
              <p:cNvGrpSpPr>
                <a:grpSpLocks/>
              </p:cNvGrpSpPr>
              <p:nvPr/>
            </p:nvGrpSpPr>
            <p:grpSpPr>
              <a:xfrm rot="1200000">
                <a:off x="2330651" y="999159"/>
                <a:ext cx="91440" cy="384048"/>
                <a:chOff x="289217" y="445160"/>
                <a:chExt cx="336822" cy="1119799"/>
              </a:xfrm>
            </p:grpSpPr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A2C2E41D-EAEA-41F4-BADE-31CF5D59A1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57844" y="445160"/>
                  <a:ext cx="1" cy="178728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71274118-8F7A-4C81-A7B5-2C453976BA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164156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1BF27405-0632-41F0-85DA-53EAF86F5F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8" y="618866"/>
                  <a:ext cx="316556" cy="15240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A5DC52AD-1855-44A0-9583-CB4535C72A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9217" y="771266"/>
                  <a:ext cx="321027" cy="1627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226838AD-42E3-42FE-9103-476A0E1456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57845" y="1406439"/>
                  <a:ext cx="0" cy="15852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F503703A-ADB3-4C7D-9D9A-6F445BB7F3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0698" y="1404180"/>
                  <a:ext cx="165341" cy="2259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CFF06941-0E1C-45A3-B02C-599B8E075D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688" y="1235075"/>
                  <a:ext cx="328315" cy="16381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C8EBB7F8-A6CE-406C-9543-E919CB0148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89653" y="1081088"/>
                  <a:ext cx="335028" cy="153986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D6200519-F613-4D71-B049-3CC6B460D5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3687" y="933994"/>
                  <a:ext cx="327881" cy="151327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655443B8-674C-45A6-A221-5BF1824DBFF1}"/>
                  </a:ext>
                </a:extLst>
              </p:cNvPr>
              <p:cNvSpPr/>
              <p:nvPr/>
            </p:nvSpPr>
            <p:spPr>
              <a:xfrm>
                <a:off x="923455" y="1354439"/>
                <a:ext cx="1755651" cy="584016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Gill Sans MT" panose="020B0502020104020203" pitchFamily="34" charset="0"/>
                </a:endParaRPr>
              </a:p>
            </p:txBody>
          </p:sp>
          <p:grpSp>
            <p:nvGrpSpPr>
              <p:cNvPr id="44" name="Group 43" descr="\documentclass{article}&#10;\usepackage{amsmath}&#10;\pagestyle{empty}&#10;\begin{document}&#10;&#10;&#10;$\rightarrow\mathcal{F}$&#10;&#10;\end{document}" title="IguanaTex Vector Display">
                <a:extLst>
                  <a:ext uri="{FF2B5EF4-FFF2-40B4-BE49-F238E27FC236}">
                    <a16:creationId xmlns:a16="http://schemas.microsoft.com/office/drawing/2014/main" id="{5C18D018-94A9-4087-A0D3-8395E793A4A4}"/>
                  </a:ext>
                </a:extLst>
              </p:cNvPr>
              <p:cNvGrpSpPr>
                <a:grpSpLocks noChangeAspect="1"/>
              </p:cNvGrpSpPr>
              <p:nvPr>
                <p:custDataLst>
                  <p:tags r:id="rId25"/>
                </p:custDataLst>
              </p:nvPr>
            </p:nvGrpSpPr>
            <p:grpSpPr>
              <a:xfrm>
                <a:off x="3018953" y="920574"/>
                <a:ext cx="381001" cy="155575"/>
                <a:chOff x="2540000" y="2538413"/>
                <a:chExt cx="381001" cy="155575"/>
              </a:xfrm>
            </p:grpSpPr>
            <p:sp>
              <p:nvSpPr>
                <p:cNvPr id="48" name="Freeform 7">
                  <a:extLst>
                    <a:ext uri="{FF2B5EF4-FFF2-40B4-BE49-F238E27FC236}">
                      <a16:creationId xmlns:a16="http://schemas.microsoft.com/office/drawing/2014/main" id="{0483AE74-FB14-4BA6-A5AB-D852725EEF8A}"/>
                    </a:ext>
                  </a:extLst>
                </p:cNvPr>
                <p:cNvSpPr>
                  <a:spLocks/>
                </p:cNvSpPr>
                <p:nvPr>
                  <p:custDataLst>
                    <p:tags r:id="rId26"/>
                  </p:custDataLst>
                </p:nvPr>
              </p:nvSpPr>
              <p:spPr bwMode="auto">
                <a:xfrm>
                  <a:off x="2540000" y="2576513"/>
                  <a:ext cx="165100" cy="112713"/>
                </a:xfrm>
                <a:custGeom>
                  <a:avLst/>
                  <a:gdLst>
                    <a:gd name="T0" fmla="*/ 389 w 443"/>
                    <a:gd name="T1" fmla="*/ 140 h 260"/>
                    <a:gd name="T2" fmla="*/ 344 w 443"/>
                    <a:gd name="T3" fmla="*/ 188 h 260"/>
                    <a:gd name="T4" fmla="*/ 318 w 443"/>
                    <a:gd name="T5" fmla="*/ 254 h 260"/>
                    <a:gd name="T6" fmla="*/ 328 w 443"/>
                    <a:gd name="T7" fmla="*/ 260 h 260"/>
                    <a:gd name="T8" fmla="*/ 338 w 443"/>
                    <a:gd name="T9" fmla="*/ 250 h 260"/>
                    <a:gd name="T10" fmla="*/ 436 w 443"/>
                    <a:gd name="T11" fmla="*/ 137 h 260"/>
                    <a:gd name="T12" fmla="*/ 443 w 443"/>
                    <a:gd name="T13" fmla="*/ 130 h 260"/>
                    <a:gd name="T14" fmla="*/ 439 w 443"/>
                    <a:gd name="T15" fmla="*/ 125 h 260"/>
                    <a:gd name="T16" fmla="*/ 338 w 443"/>
                    <a:gd name="T17" fmla="*/ 7 h 260"/>
                    <a:gd name="T18" fmla="*/ 328 w 443"/>
                    <a:gd name="T19" fmla="*/ 0 h 260"/>
                    <a:gd name="T20" fmla="*/ 318 w 443"/>
                    <a:gd name="T21" fmla="*/ 6 h 260"/>
                    <a:gd name="T22" fmla="*/ 343 w 443"/>
                    <a:gd name="T23" fmla="*/ 72 h 260"/>
                    <a:gd name="T24" fmla="*/ 389 w 443"/>
                    <a:gd name="T25" fmla="*/ 120 h 260"/>
                    <a:gd name="T26" fmla="*/ 18 w 443"/>
                    <a:gd name="T27" fmla="*/ 120 h 260"/>
                    <a:gd name="T28" fmla="*/ 0 w 443"/>
                    <a:gd name="T29" fmla="*/ 130 h 260"/>
                    <a:gd name="T30" fmla="*/ 18 w 443"/>
                    <a:gd name="T31" fmla="*/ 140 h 260"/>
                    <a:gd name="T32" fmla="*/ 389 w 443"/>
                    <a:gd name="T33" fmla="*/ 140 h 2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443" h="260">
                      <a:moveTo>
                        <a:pt x="389" y="140"/>
                      </a:moveTo>
                      <a:cubicBezTo>
                        <a:pt x="361" y="161"/>
                        <a:pt x="348" y="182"/>
                        <a:pt x="344" y="188"/>
                      </a:cubicBezTo>
                      <a:cubicBezTo>
                        <a:pt x="322" y="223"/>
                        <a:pt x="318" y="254"/>
                        <a:pt x="318" y="254"/>
                      </a:cubicBezTo>
                      <a:cubicBezTo>
                        <a:pt x="318" y="260"/>
                        <a:pt x="324" y="260"/>
                        <a:pt x="328" y="260"/>
                      </a:cubicBezTo>
                      <a:cubicBezTo>
                        <a:pt x="336" y="260"/>
                        <a:pt x="336" y="259"/>
                        <a:pt x="338" y="250"/>
                      </a:cubicBezTo>
                      <a:cubicBezTo>
                        <a:pt x="350" y="202"/>
                        <a:pt x="379" y="160"/>
                        <a:pt x="436" y="137"/>
                      </a:cubicBezTo>
                      <a:cubicBezTo>
                        <a:pt x="442" y="135"/>
                        <a:pt x="443" y="134"/>
                        <a:pt x="443" y="130"/>
                      </a:cubicBezTo>
                      <a:cubicBezTo>
                        <a:pt x="443" y="127"/>
                        <a:pt x="440" y="125"/>
                        <a:pt x="439" y="125"/>
                      </a:cubicBezTo>
                      <a:cubicBezTo>
                        <a:pt x="417" y="116"/>
                        <a:pt x="357" y="91"/>
                        <a:pt x="338" y="7"/>
                      </a:cubicBezTo>
                      <a:cubicBezTo>
                        <a:pt x="336" y="1"/>
                        <a:pt x="336" y="0"/>
                        <a:pt x="328" y="0"/>
                      </a:cubicBezTo>
                      <a:cubicBezTo>
                        <a:pt x="324" y="0"/>
                        <a:pt x="318" y="0"/>
                        <a:pt x="318" y="6"/>
                      </a:cubicBezTo>
                      <a:cubicBezTo>
                        <a:pt x="318" y="7"/>
                        <a:pt x="322" y="38"/>
                        <a:pt x="343" y="72"/>
                      </a:cubicBezTo>
                      <a:cubicBezTo>
                        <a:pt x="353" y="87"/>
                        <a:pt x="367" y="104"/>
                        <a:pt x="389" y="120"/>
                      </a:cubicBezTo>
                      <a:lnTo>
                        <a:pt x="18" y="120"/>
                      </a:lnTo>
                      <a:cubicBezTo>
                        <a:pt x="9" y="120"/>
                        <a:pt x="0" y="120"/>
                        <a:pt x="0" y="130"/>
                      </a:cubicBezTo>
                      <a:cubicBezTo>
                        <a:pt x="0" y="140"/>
                        <a:pt x="9" y="140"/>
                        <a:pt x="18" y="140"/>
                      </a:cubicBezTo>
                      <a:lnTo>
                        <a:pt x="389" y="140"/>
                      </a:lnTo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latin typeface="Gill Sans MT" panose="020B0502020104020203" pitchFamily="34" charset="0"/>
                  </a:endParaRPr>
                </a:p>
              </p:txBody>
            </p:sp>
            <p:sp>
              <p:nvSpPr>
                <p:cNvPr id="49" name="Freeform 8">
                  <a:extLst>
                    <a:ext uri="{FF2B5EF4-FFF2-40B4-BE49-F238E27FC236}">
                      <a16:creationId xmlns:a16="http://schemas.microsoft.com/office/drawing/2014/main" id="{431AF9E7-BC8D-4909-AD0F-9BE13AB82C6F}"/>
                    </a:ext>
                  </a:extLst>
                </p:cNvPr>
                <p:cNvSpPr>
                  <a:spLocks/>
                </p:cNvSpPr>
                <p:nvPr>
                  <p:custDataLst>
                    <p:tags r:id="rId27"/>
                  </p:custDataLst>
                </p:nvPr>
              </p:nvSpPr>
              <p:spPr bwMode="auto">
                <a:xfrm>
                  <a:off x="2770188" y="2538413"/>
                  <a:ext cx="150813" cy="155575"/>
                </a:xfrm>
                <a:custGeom>
                  <a:avLst/>
                  <a:gdLst>
                    <a:gd name="T0" fmla="*/ 406 w 406"/>
                    <a:gd name="T1" fmla="*/ 23 h 361"/>
                    <a:gd name="T2" fmla="*/ 352 w 406"/>
                    <a:gd name="T3" fmla="*/ 3 h 361"/>
                    <a:gd name="T4" fmla="*/ 164 w 406"/>
                    <a:gd name="T5" fmla="*/ 3 h 361"/>
                    <a:gd name="T6" fmla="*/ 86 w 406"/>
                    <a:gd name="T7" fmla="*/ 45 h 361"/>
                    <a:gd name="T8" fmla="*/ 91 w 406"/>
                    <a:gd name="T9" fmla="*/ 48 h 361"/>
                    <a:gd name="T10" fmla="*/ 124 w 406"/>
                    <a:gd name="T11" fmla="*/ 32 h 361"/>
                    <a:gd name="T12" fmla="*/ 170 w 406"/>
                    <a:gd name="T13" fmla="*/ 31 h 361"/>
                    <a:gd name="T14" fmla="*/ 201 w 406"/>
                    <a:gd name="T15" fmla="*/ 31 h 361"/>
                    <a:gd name="T16" fmla="*/ 199 w 406"/>
                    <a:gd name="T17" fmla="*/ 40 h 361"/>
                    <a:gd name="T18" fmla="*/ 128 w 406"/>
                    <a:gd name="T19" fmla="*/ 258 h 361"/>
                    <a:gd name="T20" fmla="*/ 91 w 406"/>
                    <a:gd name="T21" fmla="*/ 333 h 361"/>
                    <a:gd name="T22" fmla="*/ 44 w 406"/>
                    <a:gd name="T23" fmla="*/ 302 h 361"/>
                    <a:gd name="T24" fmla="*/ 39 w 406"/>
                    <a:gd name="T25" fmla="*/ 297 h 361"/>
                    <a:gd name="T26" fmla="*/ 0 w 406"/>
                    <a:gd name="T27" fmla="*/ 321 h 361"/>
                    <a:gd name="T28" fmla="*/ 1 w 406"/>
                    <a:gd name="T29" fmla="*/ 324 h 361"/>
                    <a:gd name="T30" fmla="*/ 57 w 406"/>
                    <a:gd name="T31" fmla="*/ 361 h 361"/>
                    <a:gd name="T32" fmla="*/ 128 w 406"/>
                    <a:gd name="T33" fmla="*/ 324 h 361"/>
                    <a:gd name="T34" fmla="*/ 190 w 406"/>
                    <a:gd name="T35" fmla="*/ 193 h 361"/>
                    <a:gd name="T36" fmla="*/ 286 w 406"/>
                    <a:gd name="T37" fmla="*/ 193 h 361"/>
                    <a:gd name="T38" fmla="*/ 285 w 406"/>
                    <a:gd name="T39" fmla="*/ 195 h 361"/>
                    <a:gd name="T40" fmla="*/ 290 w 406"/>
                    <a:gd name="T41" fmla="*/ 198 h 361"/>
                    <a:gd name="T42" fmla="*/ 330 w 406"/>
                    <a:gd name="T43" fmla="*/ 169 h 361"/>
                    <a:gd name="T44" fmla="*/ 320 w 406"/>
                    <a:gd name="T45" fmla="*/ 166 h 361"/>
                    <a:gd name="T46" fmla="*/ 201 w 406"/>
                    <a:gd name="T47" fmla="*/ 166 h 361"/>
                    <a:gd name="T48" fmla="*/ 240 w 406"/>
                    <a:gd name="T49" fmla="*/ 31 h 361"/>
                    <a:gd name="T50" fmla="*/ 305 w 406"/>
                    <a:gd name="T51" fmla="*/ 31 h 361"/>
                    <a:gd name="T52" fmla="*/ 362 w 406"/>
                    <a:gd name="T53" fmla="*/ 39 h 361"/>
                    <a:gd name="T54" fmla="*/ 363 w 406"/>
                    <a:gd name="T55" fmla="*/ 50 h 361"/>
                    <a:gd name="T56" fmla="*/ 367 w 406"/>
                    <a:gd name="T57" fmla="*/ 51 h 361"/>
                    <a:gd name="T58" fmla="*/ 406 w 406"/>
                    <a:gd name="T59" fmla="*/ 23 h 3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406" h="361">
                      <a:moveTo>
                        <a:pt x="406" y="23"/>
                      </a:moveTo>
                      <a:cubicBezTo>
                        <a:pt x="406" y="0"/>
                        <a:pt x="367" y="3"/>
                        <a:pt x="352" y="3"/>
                      </a:cubicBezTo>
                      <a:lnTo>
                        <a:pt x="164" y="3"/>
                      </a:lnTo>
                      <a:cubicBezTo>
                        <a:pt x="139" y="3"/>
                        <a:pt x="94" y="18"/>
                        <a:pt x="86" y="45"/>
                      </a:cubicBezTo>
                      <a:cubicBezTo>
                        <a:pt x="87" y="48"/>
                        <a:pt x="88" y="48"/>
                        <a:pt x="91" y="48"/>
                      </a:cubicBezTo>
                      <a:cubicBezTo>
                        <a:pt x="102" y="48"/>
                        <a:pt x="117" y="39"/>
                        <a:pt x="124" y="32"/>
                      </a:cubicBezTo>
                      <a:cubicBezTo>
                        <a:pt x="140" y="32"/>
                        <a:pt x="155" y="31"/>
                        <a:pt x="170" y="31"/>
                      </a:cubicBezTo>
                      <a:lnTo>
                        <a:pt x="201" y="31"/>
                      </a:lnTo>
                      <a:cubicBezTo>
                        <a:pt x="201" y="31"/>
                        <a:pt x="199" y="40"/>
                        <a:pt x="199" y="40"/>
                      </a:cubicBezTo>
                      <a:cubicBezTo>
                        <a:pt x="180" y="132"/>
                        <a:pt x="150" y="209"/>
                        <a:pt x="128" y="258"/>
                      </a:cubicBezTo>
                      <a:cubicBezTo>
                        <a:pt x="125" y="265"/>
                        <a:pt x="98" y="327"/>
                        <a:pt x="91" y="333"/>
                      </a:cubicBezTo>
                      <a:cubicBezTo>
                        <a:pt x="69" y="333"/>
                        <a:pt x="53" y="321"/>
                        <a:pt x="44" y="302"/>
                      </a:cubicBezTo>
                      <a:cubicBezTo>
                        <a:pt x="43" y="299"/>
                        <a:pt x="43" y="297"/>
                        <a:pt x="39" y="297"/>
                      </a:cubicBezTo>
                      <a:cubicBezTo>
                        <a:pt x="28" y="297"/>
                        <a:pt x="0" y="313"/>
                        <a:pt x="0" y="321"/>
                      </a:cubicBezTo>
                      <a:cubicBezTo>
                        <a:pt x="0" y="322"/>
                        <a:pt x="1" y="323"/>
                        <a:pt x="1" y="324"/>
                      </a:cubicBezTo>
                      <a:cubicBezTo>
                        <a:pt x="10" y="347"/>
                        <a:pt x="33" y="361"/>
                        <a:pt x="57" y="361"/>
                      </a:cubicBezTo>
                      <a:cubicBezTo>
                        <a:pt x="82" y="361"/>
                        <a:pt x="112" y="342"/>
                        <a:pt x="128" y="324"/>
                      </a:cubicBezTo>
                      <a:cubicBezTo>
                        <a:pt x="144" y="305"/>
                        <a:pt x="177" y="223"/>
                        <a:pt x="190" y="193"/>
                      </a:cubicBezTo>
                      <a:lnTo>
                        <a:pt x="286" y="193"/>
                      </a:lnTo>
                      <a:cubicBezTo>
                        <a:pt x="286" y="194"/>
                        <a:pt x="285" y="194"/>
                        <a:pt x="285" y="195"/>
                      </a:cubicBezTo>
                      <a:cubicBezTo>
                        <a:pt x="285" y="197"/>
                        <a:pt x="288" y="198"/>
                        <a:pt x="290" y="198"/>
                      </a:cubicBezTo>
                      <a:cubicBezTo>
                        <a:pt x="301" y="198"/>
                        <a:pt x="330" y="184"/>
                        <a:pt x="330" y="169"/>
                      </a:cubicBezTo>
                      <a:cubicBezTo>
                        <a:pt x="330" y="165"/>
                        <a:pt x="326" y="166"/>
                        <a:pt x="320" y="166"/>
                      </a:cubicBezTo>
                      <a:lnTo>
                        <a:pt x="201" y="166"/>
                      </a:lnTo>
                      <a:cubicBezTo>
                        <a:pt x="214" y="121"/>
                        <a:pt x="231" y="77"/>
                        <a:pt x="240" y="31"/>
                      </a:cubicBezTo>
                      <a:lnTo>
                        <a:pt x="305" y="31"/>
                      </a:lnTo>
                      <a:cubicBezTo>
                        <a:pt x="318" y="31"/>
                        <a:pt x="353" y="28"/>
                        <a:pt x="362" y="39"/>
                      </a:cubicBezTo>
                      <a:cubicBezTo>
                        <a:pt x="363" y="42"/>
                        <a:pt x="361" y="47"/>
                        <a:pt x="363" y="50"/>
                      </a:cubicBezTo>
                      <a:cubicBezTo>
                        <a:pt x="364" y="51"/>
                        <a:pt x="365" y="51"/>
                        <a:pt x="367" y="51"/>
                      </a:cubicBezTo>
                      <a:cubicBezTo>
                        <a:pt x="379" y="51"/>
                        <a:pt x="406" y="36"/>
                        <a:pt x="406" y="23"/>
                      </a:cubicBezTo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latin typeface="Gill Sans MT" panose="020B0502020104020203" pitchFamily="34" charset="0"/>
                  </a:endParaRPr>
                </a:p>
              </p:txBody>
            </p:sp>
          </p:grp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EDA3D162-B54D-4F8C-9751-4D656CFE6662}"/>
                  </a:ext>
                </a:extLst>
              </p:cNvPr>
              <p:cNvSpPr txBox="1"/>
              <p:nvPr/>
            </p:nvSpPr>
            <p:spPr>
              <a:xfrm>
                <a:off x="858367" y="1695789"/>
                <a:ext cx="818769" cy="2968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latin typeface="Gill Sans MT" panose="020B0502020104020203" pitchFamily="34" charset="0"/>
                  </a:rPr>
                  <a:t>Substrate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E29CD267-747E-446A-BDC0-97E96B333544}"/>
                  </a:ext>
                </a:extLst>
              </p:cNvPr>
              <p:cNvSpPr txBox="1"/>
              <p:nvPr/>
            </p:nvSpPr>
            <p:spPr>
              <a:xfrm>
                <a:off x="883793" y="763570"/>
                <a:ext cx="567792" cy="2968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latin typeface="Gill Sans MT" panose="020B0502020104020203" pitchFamily="34" charset="0"/>
                  </a:rPr>
                  <a:t>Sheet</a:t>
                </a:r>
              </a:p>
            </p:txBody>
          </p: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0A5D65AF-4001-4077-B2B6-0B1640233E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3455" y="1005060"/>
                <a:ext cx="2020694" cy="0"/>
              </a:xfrm>
              <a:prstGeom prst="line">
                <a:avLst/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C25F260-6197-4E17-8AAE-7A050C5CFA31}"/>
                </a:ext>
              </a:extLst>
            </p:cNvPr>
            <p:cNvSpPr/>
            <p:nvPr/>
          </p:nvSpPr>
          <p:spPr>
            <a:xfrm>
              <a:off x="5571000" y="1268263"/>
              <a:ext cx="208906" cy="445900"/>
            </a:xfrm>
            <a:custGeom>
              <a:avLst/>
              <a:gdLst>
                <a:gd name="connsiteX0" fmla="*/ 0 w 208906"/>
                <a:gd name="connsiteY0" fmla="*/ 0 h 445900"/>
                <a:gd name="connsiteX1" fmla="*/ 208906 w 208906"/>
                <a:gd name="connsiteY1" fmla="*/ 0 h 445900"/>
                <a:gd name="connsiteX2" fmla="*/ 208906 w 208906"/>
                <a:gd name="connsiteY2" fmla="*/ 445900 h 445900"/>
                <a:gd name="connsiteX3" fmla="*/ 0 w 208906"/>
                <a:gd name="connsiteY3" fmla="*/ 445900 h 445900"/>
                <a:gd name="connsiteX4" fmla="*/ 0 w 208906"/>
                <a:gd name="connsiteY4" fmla="*/ 0 h 44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906" h="445900" extrusionOk="0">
                  <a:moveTo>
                    <a:pt x="0" y="0"/>
                  </a:moveTo>
                  <a:cubicBezTo>
                    <a:pt x="82942" y="-19629"/>
                    <a:pt x="107165" y="21579"/>
                    <a:pt x="208906" y="0"/>
                  </a:cubicBezTo>
                  <a:cubicBezTo>
                    <a:pt x="237234" y="161836"/>
                    <a:pt x="199179" y="321755"/>
                    <a:pt x="208906" y="445900"/>
                  </a:cubicBezTo>
                  <a:cubicBezTo>
                    <a:pt x="104863" y="449651"/>
                    <a:pt x="64619" y="428877"/>
                    <a:pt x="0" y="445900"/>
                  </a:cubicBezTo>
                  <a:cubicBezTo>
                    <a:pt x="-45201" y="286446"/>
                    <a:pt x="32087" y="215685"/>
                    <a:pt x="0" y="0"/>
                  </a:cubicBezTo>
                  <a:close/>
                </a:path>
              </a:pathLst>
            </a:custGeom>
            <a:noFill/>
            <a:ln w="9525">
              <a:solidFill>
                <a:schemeClr val="tx1"/>
              </a:solidFill>
              <a:prstDash val="lgDash"/>
              <a:extLst>
                <a:ext uri="{C807C97D-BFC1-408E-A445-0C87EB9F89A2}">
                  <ask:lineSketchStyleProps xmlns:ask="http://schemas.microsoft.com/office/drawing/2018/sketchyshapes" sd="3715888303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MT" panose="020B0502020104020203" pitchFamily="34" charset="0"/>
              </a:endParaRPr>
            </a:p>
          </p:txBody>
        </p:sp>
        <p:grpSp>
          <p:nvGrpSpPr>
            <p:cNvPr id="10" name="Group 9" descr="\documentclass{article}&#10;\usepackage{amsmath}&#10;\pagestyle{empty}&#10;\begin{document}&#10;&#10;&#10;$\boldsymbol{T-u}\,\,\mathrm{law}$&#10;&#10;\end{document}" title="IguanaTex Vector Display">
              <a:extLst>
                <a:ext uri="{FF2B5EF4-FFF2-40B4-BE49-F238E27FC236}">
                  <a16:creationId xmlns:a16="http://schemas.microsoft.com/office/drawing/2014/main" id="{120D28E8-5089-45FB-ADFF-21F07F0B5B40}"/>
                </a:ext>
              </a:extLst>
            </p:cNvPr>
            <p:cNvGrpSpPr>
              <a:grpSpLocks noChangeAspect="1"/>
            </p:cNvGrpSpPr>
            <p:nvPr>
              <p:custDataLst>
                <p:tags r:id="rId3"/>
              </p:custDataLst>
            </p:nvPr>
          </p:nvGrpSpPr>
          <p:grpSpPr>
            <a:xfrm>
              <a:off x="5389784" y="1793582"/>
              <a:ext cx="600076" cy="112713"/>
              <a:chOff x="2198688" y="714375"/>
              <a:chExt cx="600076" cy="112713"/>
            </a:xfrm>
          </p:grpSpPr>
          <p:sp>
            <p:nvSpPr>
              <p:cNvPr id="28" name="Freeform 34 1">
                <a:extLst>
                  <a:ext uri="{FF2B5EF4-FFF2-40B4-BE49-F238E27FC236}">
                    <a16:creationId xmlns:a16="http://schemas.microsoft.com/office/drawing/2014/main" id="{36C94261-96D0-4F87-91E9-98A22D66C6D4}"/>
                  </a:ext>
                </a:extLst>
              </p:cNvPr>
              <p:cNvSpPr>
                <a:spLocks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2198688" y="717550"/>
                <a:ext cx="96838" cy="107950"/>
              </a:xfrm>
              <a:custGeom>
                <a:avLst/>
                <a:gdLst>
                  <a:gd name="T0" fmla="*/ 233 w 372"/>
                  <a:gd name="T1" fmla="*/ 33 h 338"/>
                  <a:gd name="T2" fmla="*/ 245 w 372"/>
                  <a:gd name="T3" fmla="*/ 24 h 338"/>
                  <a:gd name="T4" fmla="*/ 266 w 372"/>
                  <a:gd name="T5" fmla="*/ 24 h 338"/>
                  <a:gd name="T6" fmla="*/ 338 w 372"/>
                  <a:gd name="T7" fmla="*/ 68 h 338"/>
                  <a:gd name="T8" fmla="*/ 335 w 372"/>
                  <a:gd name="T9" fmla="*/ 102 h 338"/>
                  <a:gd name="T10" fmla="*/ 334 w 372"/>
                  <a:gd name="T11" fmla="*/ 111 h 338"/>
                  <a:gd name="T12" fmla="*/ 346 w 372"/>
                  <a:gd name="T13" fmla="*/ 121 h 338"/>
                  <a:gd name="T14" fmla="*/ 358 w 372"/>
                  <a:gd name="T15" fmla="*/ 107 h 338"/>
                  <a:gd name="T16" fmla="*/ 372 w 372"/>
                  <a:gd name="T17" fmla="*/ 10 h 338"/>
                  <a:gd name="T18" fmla="*/ 355 w 372"/>
                  <a:gd name="T19" fmla="*/ 0 h 338"/>
                  <a:gd name="T20" fmla="*/ 53 w 372"/>
                  <a:gd name="T21" fmla="*/ 0 h 338"/>
                  <a:gd name="T22" fmla="*/ 35 w 372"/>
                  <a:gd name="T23" fmla="*/ 10 h 338"/>
                  <a:gd name="T24" fmla="*/ 3 w 372"/>
                  <a:gd name="T25" fmla="*/ 103 h 338"/>
                  <a:gd name="T26" fmla="*/ 0 w 372"/>
                  <a:gd name="T27" fmla="*/ 112 h 338"/>
                  <a:gd name="T28" fmla="*/ 12 w 372"/>
                  <a:gd name="T29" fmla="*/ 121 h 338"/>
                  <a:gd name="T30" fmla="*/ 25 w 372"/>
                  <a:gd name="T31" fmla="*/ 108 h 338"/>
                  <a:gd name="T32" fmla="*/ 139 w 372"/>
                  <a:gd name="T33" fmla="*/ 24 h 338"/>
                  <a:gd name="T34" fmla="*/ 165 w 372"/>
                  <a:gd name="T35" fmla="*/ 24 h 338"/>
                  <a:gd name="T36" fmla="*/ 94 w 372"/>
                  <a:gd name="T37" fmla="*/ 312 h 338"/>
                  <a:gd name="T38" fmla="*/ 53 w 372"/>
                  <a:gd name="T39" fmla="*/ 314 h 338"/>
                  <a:gd name="T40" fmla="*/ 32 w 372"/>
                  <a:gd name="T41" fmla="*/ 314 h 338"/>
                  <a:gd name="T42" fmla="*/ 14 w 372"/>
                  <a:gd name="T43" fmla="*/ 328 h 338"/>
                  <a:gd name="T44" fmla="*/ 26 w 372"/>
                  <a:gd name="T45" fmla="*/ 338 h 338"/>
                  <a:gd name="T46" fmla="*/ 73 w 372"/>
                  <a:gd name="T47" fmla="*/ 337 h 338"/>
                  <a:gd name="T48" fmla="*/ 122 w 372"/>
                  <a:gd name="T49" fmla="*/ 336 h 338"/>
                  <a:gd name="T50" fmla="*/ 173 w 372"/>
                  <a:gd name="T51" fmla="*/ 337 h 338"/>
                  <a:gd name="T52" fmla="*/ 221 w 372"/>
                  <a:gd name="T53" fmla="*/ 338 h 338"/>
                  <a:gd name="T54" fmla="*/ 237 w 372"/>
                  <a:gd name="T55" fmla="*/ 323 h 338"/>
                  <a:gd name="T56" fmla="*/ 220 w 372"/>
                  <a:gd name="T57" fmla="*/ 314 h 338"/>
                  <a:gd name="T58" fmla="*/ 199 w 372"/>
                  <a:gd name="T59" fmla="*/ 314 h 338"/>
                  <a:gd name="T60" fmla="*/ 163 w 372"/>
                  <a:gd name="T61" fmla="*/ 313 h 338"/>
                  <a:gd name="T62" fmla="*/ 233 w 372"/>
                  <a:gd name="T63" fmla="*/ 3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72" h="338">
                    <a:moveTo>
                      <a:pt x="233" y="33"/>
                    </a:moveTo>
                    <a:cubicBezTo>
                      <a:pt x="235" y="25"/>
                      <a:pt x="236" y="24"/>
                      <a:pt x="245" y="24"/>
                    </a:cubicBezTo>
                    <a:lnTo>
                      <a:pt x="266" y="24"/>
                    </a:lnTo>
                    <a:cubicBezTo>
                      <a:pt x="314" y="24"/>
                      <a:pt x="338" y="26"/>
                      <a:pt x="338" y="68"/>
                    </a:cubicBezTo>
                    <a:cubicBezTo>
                      <a:pt x="338" y="81"/>
                      <a:pt x="337" y="90"/>
                      <a:pt x="335" y="102"/>
                    </a:cubicBezTo>
                    <a:cubicBezTo>
                      <a:pt x="335" y="105"/>
                      <a:pt x="334" y="110"/>
                      <a:pt x="334" y="111"/>
                    </a:cubicBezTo>
                    <a:cubicBezTo>
                      <a:pt x="334" y="121"/>
                      <a:pt x="343" y="121"/>
                      <a:pt x="346" y="121"/>
                    </a:cubicBezTo>
                    <a:cubicBezTo>
                      <a:pt x="355" y="121"/>
                      <a:pt x="357" y="117"/>
                      <a:pt x="358" y="107"/>
                    </a:cubicBezTo>
                    <a:lnTo>
                      <a:pt x="372" y="10"/>
                    </a:lnTo>
                    <a:cubicBezTo>
                      <a:pt x="372" y="0"/>
                      <a:pt x="365" y="0"/>
                      <a:pt x="355" y="0"/>
                    </a:cubicBezTo>
                    <a:lnTo>
                      <a:pt x="53" y="0"/>
                    </a:lnTo>
                    <a:cubicBezTo>
                      <a:pt x="41" y="0"/>
                      <a:pt x="38" y="0"/>
                      <a:pt x="35" y="10"/>
                    </a:cubicBezTo>
                    <a:lnTo>
                      <a:pt x="3" y="103"/>
                    </a:lnTo>
                    <a:cubicBezTo>
                      <a:pt x="3" y="103"/>
                      <a:pt x="0" y="111"/>
                      <a:pt x="0" y="112"/>
                    </a:cubicBezTo>
                    <a:cubicBezTo>
                      <a:pt x="0" y="121"/>
                      <a:pt x="9" y="121"/>
                      <a:pt x="12" y="121"/>
                    </a:cubicBezTo>
                    <a:cubicBezTo>
                      <a:pt x="20" y="121"/>
                      <a:pt x="21" y="118"/>
                      <a:pt x="25" y="108"/>
                    </a:cubicBezTo>
                    <a:cubicBezTo>
                      <a:pt x="51" y="35"/>
                      <a:pt x="69" y="24"/>
                      <a:pt x="139" y="24"/>
                    </a:cubicBezTo>
                    <a:cubicBezTo>
                      <a:pt x="154" y="24"/>
                      <a:pt x="155" y="24"/>
                      <a:pt x="165" y="24"/>
                    </a:cubicBezTo>
                    <a:lnTo>
                      <a:pt x="94" y="312"/>
                    </a:lnTo>
                    <a:cubicBezTo>
                      <a:pt x="91" y="312"/>
                      <a:pt x="78" y="314"/>
                      <a:pt x="53" y="314"/>
                    </a:cubicBezTo>
                    <a:lnTo>
                      <a:pt x="32" y="314"/>
                    </a:lnTo>
                    <a:cubicBezTo>
                      <a:pt x="22" y="314"/>
                      <a:pt x="14" y="314"/>
                      <a:pt x="14" y="328"/>
                    </a:cubicBezTo>
                    <a:cubicBezTo>
                      <a:pt x="14" y="338"/>
                      <a:pt x="22" y="338"/>
                      <a:pt x="26" y="338"/>
                    </a:cubicBezTo>
                    <a:cubicBezTo>
                      <a:pt x="41" y="338"/>
                      <a:pt x="57" y="337"/>
                      <a:pt x="73" y="337"/>
                    </a:cubicBezTo>
                    <a:cubicBezTo>
                      <a:pt x="89" y="337"/>
                      <a:pt x="106" y="336"/>
                      <a:pt x="122" y="336"/>
                    </a:cubicBezTo>
                    <a:cubicBezTo>
                      <a:pt x="139" y="336"/>
                      <a:pt x="156" y="337"/>
                      <a:pt x="173" y="337"/>
                    </a:cubicBezTo>
                    <a:cubicBezTo>
                      <a:pt x="189" y="337"/>
                      <a:pt x="205" y="338"/>
                      <a:pt x="221" y="338"/>
                    </a:cubicBezTo>
                    <a:cubicBezTo>
                      <a:pt x="227" y="338"/>
                      <a:pt x="237" y="338"/>
                      <a:pt x="237" y="323"/>
                    </a:cubicBezTo>
                    <a:cubicBezTo>
                      <a:pt x="237" y="314"/>
                      <a:pt x="228" y="314"/>
                      <a:pt x="220" y="314"/>
                    </a:cubicBezTo>
                    <a:lnTo>
                      <a:pt x="199" y="314"/>
                    </a:lnTo>
                    <a:cubicBezTo>
                      <a:pt x="187" y="314"/>
                      <a:pt x="175" y="314"/>
                      <a:pt x="163" y="313"/>
                    </a:cubicBezTo>
                    <a:lnTo>
                      <a:pt x="233" y="33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29" name="Freeform 35 1">
                <a:extLst>
                  <a:ext uri="{FF2B5EF4-FFF2-40B4-BE49-F238E27FC236}">
                    <a16:creationId xmlns:a16="http://schemas.microsoft.com/office/drawing/2014/main" id="{BBE56924-DBA1-45C5-8B96-5F587CE17613}"/>
                  </a:ext>
                </a:extLst>
              </p:cNvPr>
              <p:cNvSpPr>
                <a:spLocks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2343151" y="779463"/>
                <a:ext cx="92075" cy="11113"/>
              </a:xfrm>
              <a:custGeom>
                <a:avLst/>
                <a:gdLst>
                  <a:gd name="T0" fmla="*/ 327 w 350"/>
                  <a:gd name="T1" fmla="*/ 31 h 31"/>
                  <a:gd name="T2" fmla="*/ 350 w 350"/>
                  <a:gd name="T3" fmla="*/ 16 h 31"/>
                  <a:gd name="T4" fmla="*/ 327 w 350"/>
                  <a:gd name="T5" fmla="*/ 0 h 31"/>
                  <a:gd name="T6" fmla="*/ 23 w 350"/>
                  <a:gd name="T7" fmla="*/ 0 h 31"/>
                  <a:gd name="T8" fmla="*/ 0 w 350"/>
                  <a:gd name="T9" fmla="*/ 15 h 31"/>
                  <a:gd name="T10" fmla="*/ 23 w 350"/>
                  <a:gd name="T11" fmla="*/ 31 h 31"/>
                  <a:gd name="T12" fmla="*/ 327 w 350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0" h="31">
                    <a:moveTo>
                      <a:pt x="327" y="31"/>
                    </a:moveTo>
                    <a:cubicBezTo>
                      <a:pt x="335" y="31"/>
                      <a:pt x="350" y="31"/>
                      <a:pt x="350" y="16"/>
                    </a:cubicBezTo>
                    <a:cubicBezTo>
                      <a:pt x="350" y="0"/>
                      <a:pt x="335" y="0"/>
                      <a:pt x="327" y="0"/>
                    </a:cubicBezTo>
                    <a:lnTo>
                      <a:pt x="23" y="0"/>
                    </a:lnTo>
                    <a:cubicBezTo>
                      <a:pt x="15" y="0"/>
                      <a:pt x="0" y="0"/>
                      <a:pt x="0" y="15"/>
                    </a:cubicBezTo>
                    <a:cubicBezTo>
                      <a:pt x="0" y="31"/>
                      <a:pt x="15" y="31"/>
                      <a:pt x="23" y="31"/>
                    </a:cubicBezTo>
                    <a:lnTo>
                      <a:pt x="327" y="31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30" name="Freeform 36 1">
                <a:extLst>
                  <a:ext uri="{FF2B5EF4-FFF2-40B4-BE49-F238E27FC236}">
                    <a16:creationId xmlns:a16="http://schemas.microsoft.com/office/drawing/2014/main" id="{9937B147-DBB5-47C6-B98D-336760668012}"/>
                  </a:ext>
                </a:extLst>
              </p:cNvPr>
              <p:cNvSpPr>
                <a:spLocks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2484438" y="752475"/>
                <a:ext cx="79375" cy="74613"/>
              </a:xfrm>
              <a:custGeom>
                <a:avLst/>
                <a:gdLst>
                  <a:gd name="T0" fmla="*/ 265 w 307"/>
                  <a:gd name="T1" fmla="*/ 67 h 230"/>
                  <a:gd name="T2" fmla="*/ 275 w 307"/>
                  <a:gd name="T3" fmla="*/ 26 h 230"/>
                  <a:gd name="T4" fmla="*/ 251 w 307"/>
                  <a:gd name="T5" fmla="*/ 4 h 230"/>
                  <a:gd name="T6" fmla="*/ 218 w 307"/>
                  <a:gd name="T7" fmla="*/ 30 h 230"/>
                  <a:gd name="T8" fmla="*/ 190 w 307"/>
                  <a:gd name="T9" fmla="*/ 144 h 230"/>
                  <a:gd name="T10" fmla="*/ 182 w 307"/>
                  <a:gd name="T11" fmla="*/ 179 h 230"/>
                  <a:gd name="T12" fmla="*/ 129 w 307"/>
                  <a:gd name="T13" fmla="*/ 212 h 230"/>
                  <a:gd name="T14" fmla="*/ 99 w 307"/>
                  <a:gd name="T15" fmla="*/ 175 h 230"/>
                  <a:gd name="T16" fmla="*/ 128 w 307"/>
                  <a:gd name="T17" fmla="*/ 70 h 230"/>
                  <a:gd name="T18" fmla="*/ 135 w 307"/>
                  <a:gd name="T19" fmla="*/ 45 h 230"/>
                  <a:gd name="T20" fmla="*/ 78 w 307"/>
                  <a:gd name="T21" fmla="*/ 0 h 230"/>
                  <a:gd name="T22" fmla="*/ 0 w 307"/>
                  <a:gd name="T23" fmla="*/ 78 h 230"/>
                  <a:gd name="T24" fmla="*/ 12 w 307"/>
                  <a:gd name="T25" fmla="*/ 85 h 230"/>
                  <a:gd name="T26" fmla="*/ 24 w 307"/>
                  <a:gd name="T27" fmla="*/ 78 h 230"/>
                  <a:gd name="T28" fmla="*/ 75 w 307"/>
                  <a:gd name="T29" fmla="*/ 18 h 230"/>
                  <a:gd name="T30" fmla="*/ 84 w 307"/>
                  <a:gd name="T31" fmla="*/ 28 h 230"/>
                  <a:gd name="T32" fmla="*/ 76 w 307"/>
                  <a:gd name="T33" fmla="*/ 60 h 230"/>
                  <a:gd name="T34" fmla="*/ 45 w 307"/>
                  <a:gd name="T35" fmla="*/ 165 h 230"/>
                  <a:gd name="T36" fmla="*/ 125 w 307"/>
                  <a:gd name="T37" fmla="*/ 230 h 230"/>
                  <a:gd name="T38" fmla="*/ 188 w 307"/>
                  <a:gd name="T39" fmla="*/ 202 h 230"/>
                  <a:gd name="T40" fmla="*/ 245 w 307"/>
                  <a:gd name="T41" fmla="*/ 230 h 230"/>
                  <a:gd name="T42" fmla="*/ 288 w 307"/>
                  <a:gd name="T43" fmla="*/ 201 h 230"/>
                  <a:gd name="T44" fmla="*/ 307 w 307"/>
                  <a:gd name="T45" fmla="*/ 152 h 230"/>
                  <a:gd name="T46" fmla="*/ 295 w 307"/>
                  <a:gd name="T47" fmla="*/ 145 h 230"/>
                  <a:gd name="T48" fmla="*/ 285 w 307"/>
                  <a:gd name="T49" fmla="*/ 147 h 230"/>
                  <a:gd name="T50" fmla="*/ 281 w 307"/>
                  <a:gd name="T51" fmla="*/ 162 h 230"/>
                  <a:gd name="T52" fmla="*/ 247 w 307"/>
                  <a:gd name="T53" fmla="*/ 212 h 230"/>
                  <a:gd name="T54" fmla="*/ 236 w 307"/>
                  <a:gd name="T55" fmla="*/ 193 h 230"/>
                  <a:gd name="T56" fmla="*/ 243 w 307"/>
                  <a:gd name="T57" fmla="*/ 157 h 230"/>
                  <a:gd name="T58" fmla="*/ 254 w 307"/>
                  <a:gd name="T59" fmla="*/ 112 h 230"/>
                  <a:gd name="T60" fmla="*/ 265 w 307"/>
                  <a:gd name="T61" fmla="*/ 67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07" h="230">
                    <a:moveTo>
                      <a:pt x="265" y="67"/>
                    </a:moveTo>
                    <a:cubicBezTo>
                      <a:pt x="269" y="53"/>
                      <a:pt x="275" y="29"/>
                      <a:pt x="275" y="26"/>
                    </a:cubicBezTo>
                    <a:cubicBezTo>
                      <a:pt x="275" y="15"/>
                      <a:pt x="267" y="4"/>
                      <a:pt x="251" y="4"/>
                    </a:cubicBezTo>
                    <a:cubicBezTo>
                      <a:pt x="243" y="4"/>
                      <a:pt x="225" y="8"/>
                      <a:pt x="218" y="30"/>
                    </a:cubicBezTo>
                    <a:cubicBezTo>
                      <a:pt x="216" y="37"/>
                      <a:pt x="194" y="128"/>
                      <a:pt x="190" y="144"/>
                    </a:cubicBezTo>
                    <a:cubicBezTo>
                      <a:pt x="187" y="156"/>
                      <a:pt x="183" y="170"/>
                      <a:pt x="182" y="179"/>
                    </a:cubicBezTo>
                    <a:cubicBezTo>
                      <a:pt x="174" y="191"/>
                      <a:pt x="154" y="212"/>
                      <a:pt x="129" y="212"/>
                    </a:cubicBezTo>
                    <a:cubicBezTo>
                      <a:pt x="99" y="212"/>
                      <a:pt x="99" y="187"/>
                      <a:pt x="99" y="175"/>
                    </a:cubicBezTo>
                    <a:cubicBezTo>
                      <a:pt x="99" y="145"/>
                      <a:pt x="114" y="106"/>
                      <a:pt x="128" y="70"/>
                    </a:cubicBezTo>
                    <a:cubicBezTo>
                      <a:pt x="133" y="57"/>
                      <a:pt x="135" y="53"/>
                      <a:pt x="135" y="45"/>
                    </a:cubicBezTo>
                    <a:cubicBezTo>
                      <a:pt x="135" y="16"/>
                      <a:pt x="106" y="0"/>
                      <a:pt x="78" y="0"/>
                    </a:cubicBezTo>
                    <a:cubicBezTo>
                      <a:pt x="25" y="0"/>
                      <a:pt x="0" y="68"/>
                      <a:pt x="0" y="78"/>
                    </a:cubicBezTo>
                    <a:cubicBezTo>
                      <a:pt x="0" y="85"/>
                      <a:pt x="8" y="85"/>
                      <a:pt x="12" y="85"/>
                    </a:cubicBezTo>
                    <a:cubicBezTo>
                      <a:pt x="18" y="85"/>
                      <a:pt x="22" y="85"/>
                      <a:pt x="24" y="78"/>
                    </a:cubicBezTo>
                    <a:cubicBezTo>
                      <a:pt x="40" y="23"/>
                      <a:pt x="67" y="18"/>
                      <a:pt x="75" y="18"/>
                    </a:cubicBezTo>
                    <a:cubicBezTo>
                      <a:pt x="79" y="18"/>
                      <a:pt x="84" y="18"/>
                      <a:pt x="84" y="28"/>
                    </a:cubicBezTo>
                    <a:cubicBezTo>
                      <a:pt x="84" y="40"/>
                      <a:pt x="78" y="54"/>
                      <a:pt x="76" y="60"/>
                    </a:cubicBezTo>
                    <a:cubicBezTo>
                      <a:pt x="55" y="112"/>
                      <a:pt x="45" y="140"/>
                      <a:pt x="45" y="165"/>
                    </a:cubicBezTo>
                    <a:cubicBezTo>
                      <a:pt x="45" y="222"/>
                      <a:pt x="95" y="230"/>
                      <a:pt x="125" y="230"/>
                    </a:cubicBezTo>
                    <a:cubicBezTo>
                      <a:pt x="139" y="230"/>
                      <a:pt x="161" y="228"/>
                      <a:pt x="188" y="202"/>
                    </a:cubicBezTo>
                    <a:cubicBezTo>
                      <a:pt x="204" y="227"/>
                      <a:pt x="233" y="230"/>
                      <a:pt x="245" y="230"/>
                    </a:cubicBezTo>
                    <a:cubicBezTo>
                      <a:pt x="263" y="230"/>
                      <a:pt x="278" y="219"/>
                      <a:pt x="288" y="201"/>
                    </a:cubicBezTo>
                    <a:cubicBezTo>
                      <a:pt x="301" y="181"/>
                      <a:pt x="307" y="154"/>
                      <a:pt x="307" y="152"/>
                    </a:cubicBezTo>
                    <a:cubicBezTo>
                      <a:pt x="307" y="145"/>
                      <a:pt x="300" y="145"/>
                      <a:pt x="295" y="145"/>
                    </a:cubicBezTo>
                    <a:cubicBezTo>
                      <a:pt x="290" y="145"/>
                      <a:pt x="288" y="145"/>
                      <a:pt x="285" y="147"/>
                    </a:cubicBezTo>
                    <a:cubicBezTo>
                      <a:pt x="284" y="148"/>
                      <a:pt x="284" y="149"/>
                      <a:pt x="281" y="162"/>
                    </a:cubicBezTo>
                    <a:cubicBezTo>
                      <a:pt x="271" y="201"/>
                      <a:pt x="260" y="212"/>
                      <a:pt x="247" y="212"/>
                    </a:cubicBezTo>
                    <a:cubicBezTo>
                      <a:pt x="240" y="212"/>
                      <a:pt x="236" y="207"/>
                      <a:pt x="236" y="193"/>
                    </a:cubicBezTo>
                    <a:cubicBezTo>
                      <a:pt x="236" y="185"/>
                      <a:pt x="238" y="177"/>
                      <a:pt x="243" y="157"/>
                    </a:cubicBezTo>
                    <a:cubicBezTo>
                      <a:pt x="246" y="143"/>
                      <a:pt x="251" y="123"/>
                      <a:pt x="254" y="112"/>
                    </a:cubicBezTo>
                    <a:lnTo>
                      <a:pt x="265" y="67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31" name="Freeform 37 1">
                <a:extLst>
                  <a:ext uri="{FF2B5EF4-FFF2-40B4-BE49-F238E27FC236}">
                    <a16:creationId xmlns:a16="http://schemas.microsoft.com/office/drawing/2014/main" id="{A980E658-1B8B-42D5-AC0A-793927C6AE05}"/>
                  </a:ext>
                </a:extLst>
              </p:cNvPr>
              <p:cNvSpPr>
                <a:spLocks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2616201" y="714375"/>
                <a:ext cx="28575" cy="111125"/>
              </a:xfrm>
              <a:custGeom>
                <a:avLst/>
                <a:gdLst>
                  <a:gd name="T0" fmla="*/ 71 w 110"/>
                  <a:gd name="T1" fmla="*/ 0 h 347"/>
                  <a:gd name="T2" fmla="*/ 0 w 110"/>
                  <a:gd name="T3" fmla="*/ 5 h 347"/>
                  <a:gd name="T4" fmla="*/ 0 w 110"/>
                  <a:gd name="T5" fmla="*/ 21 h 347"/>
                  <a:gd name="T6" fmla="*/ 38 w 110"/>
                  <a:gd name="T7" fmla="*/ 49 h 347"/>
                  <a:gd name="T8" fmla="*/ 38 w 110"/>
                  <a:gd name="T9" fmla="*/ 309 h 347"/>
                  <a:gd name="T10" fmla="*/ 0 w 110"/>
                  <a:gd name="T11" fmla="*/ 331 h 347"/>
                  <a:gd name="T12" fmla="*/ 0 w 110"/>
                  <a:gd name="T13" fmla="*/ 347 h 347"/>
                  <a:gd name="T14" fmla="*/ 55 w 110"/>
                  <a:gd name="T15" fmla="*/ 345 h 347"/>
                  <a:gd name="T16" fmla="*/ 110 w 110"/>
                  <a:gd name="T17" fmla="*/ 347 h 347"/>
                  <a:gd name="T18" fmla="*/ 110 w 110"/>
                  <a:gd name="T19" fmla="*/ 331 h 347"/>
                  <a:gd name="T20" fmla="*/ 71 w 110"/>
                  <a:gd name="T21" fmla="*/ 309 h 347"/>
                  <a:gd name="T22" fmla="*/ 71 w 110"/>
                  <a:gd name="T23" fmla="*/ 0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0" h="347">
                    <a:moveTo>
                      <a:pt x="71" y="0"/>
                    </a:moveTo>
                    <a:lnTo>
                      <a:pt x="0" y="5"/>
                    </a:lnTo>
                    <a:lnTo>
                      <a:pt x="0" y="21"/>
                    </a:lnTo>
                    <a:cubicBezTo>
                      <a:pt x="34" y="21"/>
                      <a:pt x="38" y="24"/>
                      <a:pt x="38" y="49"/>
                    </a:cubicBezTo>
                    <a:lnTo>
                      <a:pt x="38" y="309"/>
                    </a:lnTo>
                    <a:cubicBezTo>
                      <a:pt x="38" y="331"/>
                      <a:pt x="33" y="331"/>
                      <a:pt x="0" y="331"/>
                    </a:cubicBezTo>
                    <a:lnTo>
                      <a:pt x="0" y="347"/>
                    </a:lnTo>
                    <a:cubicBezTo>
                      <a:pt x="16" y="346"/>
                      <a:pt x="42" y="345"/>
                      <a:pt x="55" y="345"/>
                    </a:cubicBezTo>
                    <a:cubicBezTo>
                      <a:pt x="67" y="345"/>
                      <a:pt x="92" y="346"/>
                      <a:pt x="110" y="347"/>
                    </a:cubicBezTo>
                    <a:lnTo>
                      <a:pt x="110" y="331"/>
                    </a:lnTo>
                    <a:cubicBezTo>
                      <a:pt x="77" y="331"/>
                      <a:pt x="71" y="331"/>
                      <a:pt x="71" y="309"/>
                    </a:cubicBezTo>
                    <a:lnTo>
                      <a:pt x="71" y="0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32" name="Freeform 38 1">
                <a:extLst>
                  <a:ext uri="{FF2B5EF4-FFF2-40B4-BE49-F238E27FC236}">
                    <a16:creationId xmlns:a16="http://schemas.microsoft.com/office/drawing/2014/main" id="{3B7D3172-141A-47DB-B92B-3D85BDFCFD15}"/>
                  </a:ext>
                </a:extLst>
              </p:cNvPr>
              <p:cNvSpPr>
                <a:spLocks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2652713" y="754063"/>
                <a:ext cx="58738" cy="73025"/>
              </a:xfrm>
              <a:custGeom>
                <a:avLst/>
                <a:gdLst>
                  <a:gd name="T0" fmla="*/ 146 w 225"/>
                  <a:gd name="T1" fmla="*/ 186 h 229"/>
                  <a:gd name="T2" fmla="*/ 184 w 225"/>
                  <a:gd name="T3" fmla="*/ 227 h 229"/>
                  <a:gd name="T4" fmla="*/ 225 w 225"/>
                  <a:gd name="T5" fmla="*/ 179 h 229"/>
                  <a:gd name="T6" fmla="*/ 225 w 225"/>
                  <a:gd name="T7" fmla="*/ 151 h 229"/>
                  <a:gd name="T8" fmla="*/ 213 w 225"/>
                  <a:gd name="T9" fmla="*/ 151 h 229"/>
                  <a:gd name="T10" fmla="*/ 213 w 225"/>
                  <a:gd name="T11" fmla="*/ 179 h 229"/>
                  <a:gd name="T12" fmla="*/ 195 w 225"/>
                  <a:gd name="T13" fmla="*/ 211 h 229"/>
                  <a:gd name="T14" fmla="*/ 176 w 225"/>
                  <a:gd name="T15" fmla="*/ 186 h 229"/>
                  <a:gd name="T16" fmla="*/ 176 w 225"/>
                  <a:gd name="T17" fmla="*/ 86 h 229"/>
                  <a:gd name="T18" fmla="*/ 159 w 225"/>
                  <a:gd name="T19" fmla="*/ 27 h 229"/>
                  <a:gd name="T20" fmla="*/ 90 w 225"/>
                  <a:gd name="T21" fmla="*/ 0 h 229"/>
                  <a:gd name="T22" fmla="*/ 15 w 225"/>
                  <a:gd name="T23" fmla="*/ 56 h 229"/>
                  <a:gd name="T24" fmla="*/ 38 w 225"/>
                  <a:gd name="T25" fmla="*/ 80 h 229"/>
                  <a:gd name="T26" fmla="*/ 61 w 225"/>
                  <a:gd name="T27" fmla="*/ 57 h 229"/>
                  <a:gd name="T28" fmla="*/ 35 w 225"/>
                  <a:gd name="T29" fmla="*/ 34 h 229"/>
                  <a:gd name="T30" fmla="*/ 89 w 225"/>
                  <a:gd name="T31" fmla="*/ 11 h 229"/>
                  <a:gd name="T32" fmla="*/ 142 w 225"/>
                  <a:gd name="T33" fmla="*/ 75 h 229"/>
                  <a:gd name="T34" fmla="*/ 142 w 225"/>
                  <a:gd name="T35" fmla="*/ 93 h 229"/>
                  <a:gd name="T36" fmla="*/ 50 w 225"/>
                  <a:gd name="T37" fmla="*/ 111 h 229"/>
                  <a:gd name="T38" fmla="*/ 0 w 225"/>
                  <a:gd name="T39" fmla="*/ 176 h 229"/>
                  <a:gd name="T40" fmla="*/ 80 w 225"/>
                  <a:gd name="T41" fmla="*/ 229 h 229"/>
                  <a:gd name="T42" fmla="*/ 146 w 225"/>
                  <a:gd name="T43" fmla="*/ 186 h 229"/>
                  <a:gd name="T44" fmla="*/ 142 w 225"/>
                  <a:gd name="T45" fmla="*/ 104 h 229"/>
                  <a:gd name="T46" fmla="*/ 142 w 225"/>
                  <a:gd name="T47" fmla="*/ 154 h 229"/>
                  <a:gd name="T48" fmla="*/ 84 w 225"/>
                  <a:gd name="T49" fmla="*/ 218 h 229"/>
                  <a:gd name="T50" fmla="*/ 39 w 225"/>
                  <a:gd name="T51" fmla="*/ 176 h 229"/>
                  <a:gd name="T52" fmla="*/ 142 w 225"/>
                  <a:gd name="T53" fmla="*/ 104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5" h="229">
                    <a:moveTo>
                      <a:pt x="146" y="186"/>
                    </a:moveTo>
                    <a:cubicBezTo>
                      <a:pt x="148" y="206"/>
                      <a:pt x="161" y="227"/>
                      <a:pt x="184" y="227"/>
                    </a:cubicBezTo>
                    <a:cubicBezTo>
                      <a:pt x="195" y="227"/>
                      <a:pt x="225" y="220"/>
                      <a:pt x="225" y="179"/>
                    </a:cubicBezTo>
                    <a:lnTo>
                      <a:pt x="225" y="151"/>
                    </a:lnTo>
                    <a:lnTo>
                      <a:pt x="213" y="151"/>
                    </a:lnTo>
                    <a:lnTo>
                      <a:pt x="213" y="179"/>
                    </a:lnTo>
                    <a:cubicBezTo>
                      <a:pt x="213" y="208"/>
                      <a:pt x="200" y="211"/>
                      <a:pt x="195" y="211"/>
                    </a:cubicBezTo>
                    <a:cubicBezTo>
                      <a:pt x="178" y="211"/>
                      <a:pt x="176" y="189"/>
                      <a:pt x="176" y="186"/>
                    </a:cubicBezTo>
                    <a:lnTo>
                      <a:pt x="176" y="86"/>
                    </a:lnTo>
                    <a:cubicBezTo>
                      <a:pt x="176" y="65"/>
                      <a:pt x="176" y="46"/>
                      <a:pt x="159" y="27"/>
                    </a:cubicBezTo>
                    <a:cubicBezTo>
                      <a:pt x="139" y="8"/>
                      <a:pt x="114" y="0"/>
                      <a:pt x="90" y="0"/>
                    </a:cubicBezTo>
                    <a:cubicBezTo>
                      <a:pt x="49" y="0"/>
                      <a:pt x="15" y="23"/>
                      <a:pt x="15" y="56"/>
                    </a:cubicBezTo>
                    <a:cubicBezTo>
                      <a:pt x="15" y="71"/>
                      <a:pt x="25" y="80"/>
                      <a:pt x="38" y="80"/>
                    </a:cubicBezTo>
                    <a:cubicBezTo>
                      <a:pt x="52" y="80"/>
                      <a:pt x="61" y="70"/>
                      <a:pt x="61" y="57"/>
                    </a:cubicBezTo>
                    <a:cubicBezTo>
                      <a:pt x="61" y="51"/>
                      <a:pt x="58" y="34"/>
                      <a:pt x="35" y="34"/>
                    </a:cubicBezTo>
                    <a:cubicBezTo>
                      <a:pt x="49" y="16"/>
                      <a:pt x="73" y="11"/>
                      <a:pt x="89" y="11"/>
                    </a:cubicBezTo>
                    <a:cubicBezTo>
                      <a:pt x="114" y="11"/>
                      <a:pt x="142" y="30"/>
                      <a:pt x="142" y="75"/>
                    </a:cubicBezTo>
                    <a:lnTo>
                      <a:pt x="142" y="93"/>
                    </a:lnTo>
                    <a:cubicBezTo>
                      <a:pt x="117" y="95"/>
                      <a:pt x="82" y="96"/>
                      <a:pt x="50" y="111"/>
                    </a:cubicBezTo>
                    <a:cubicBezTo>
                      <a:pt x="13" y="128"/>
                      <a:pt x="0" y="154"/>
                      <a:pt x="0" y="176"/>
                    </a:cubicBezTo>
                    <a:cubicBezTo>
                      <a:pt x="0" y="217"/>
                      <a:pt x="49" y="229"/>
                      <a:pt x="80" y="229"/>
                    </a:cubicBezTo>
                    <a:cubicBezTo>
                      <a:pt x="113" y="229"/>
                      <a:pt x="136" y="209"/>
                      <a:pt x="146" y="186"/>
                    </a:cubicBezTo>
                    <a:close/>
                    <a:moveTo>
                      <a:pt x="142" y="104"/>
                    </a:moveTo>
                    <a:lnTo>
                      <a:pt x="142" y="154"/>
                    </a:lnTo>
                    <a:cubicBezTo>
                      <a:pt x="142" y="201"/>
                      <a:pt x="106" y="218"/>
                      <a:pt x="84" y="218"/>
                    </a:cubicBezTo>
                    <a:cubicBezTo>
                      <a:pt x="59" y="218"/>
                      <a:pt x="39" y="201"/>
                      <a:pt x="39" y="176"/>
                    </a:cubicBezTo>
                    <a:cubicBezTo>
                      <a:pt x="39" y="148"/>
                      <a:pt x="60" y="107"/>
                      <a:pt x="142" y="104"/>
                    </a:cubicBez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33" name="Freeform 39 1">
                <a:extLst>
                  <a:ext uri="{FF2B5EF4-FFF2-40B4-BE49-F238E27FC236}">
                    <a16:creationId xmlns:a16="http://schemas.microsoft.com/office/drawing/2014/main" id="{3453BE4A-7A0C-4EBC-9F61-47C664E09B1D}"/>
                  </a:ext>
                </a:extLst>
              </p:cNvPr>
              <p:cNvSpPr>
                <a:spLocks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2711451" y="755650"/>
                <a:ext cx="87313" cy="71438"/>
              </a:xfrm>
              <a:custGeom>
                <a:avLst/>
                <a:gdLst>
                  <a:gd name="T0" fmla="*/ 299 w 341"/>
                  <a:gd name="T1" fmla="*/ 48 h 221"/>
                  <a:gd name="T2" fmla="*/ 341 w 341"/>
                  <a:gd name="T3" fmla="*/ 16 h 221"/>
                  <a:gd name="T4" fmla="*/ 341 w 341"/>
                  <a:gd name="T5" fmla="*/ 0 h 221"/>
                  <a:gd name="T6" fmla="*/ 305 w 341"/>
                  <a:gd name="T7" fmla="*/ 2 h 221"/>
                  <a:gd name="T8" fmla="*/ 258 w 341"/>
                  <a:gd name="T9" fmla="*/ 0 h 221"/>
                  <a:gd name="T10" fmla="*/ 258 w 341"/>
                  <a:gd name="T11" fmla="*/ 16 h 221"/>
                  <a:gd name="T12" fmla="*/ 287 w 341"/>
                  <a:gd name="T13" fmla="*/ 40 h 221"/>
                  <a:gd name="T14" fmla="*/ 285 w 341"/>
                  <a:gd name="T15" fmla="*/ 50 h 221"/>
                  <a:gd name="T16" fmla="*/ 240 w 341"/>
                  <a:gd name="T17" fmla="*/ 178 h 221"/>
                  <a:gd name="T18" fmla="*/ 190 w 341"/>
                  <a:gd name="T19" fmla="*/ 39 h 221"/>
                  <a:gd name="T20" fmla="*/ 188 w 341"/>
                  <a:gd name="T21" fmla="*/ 29 h 221"/>
                  <a:gd name="T22" fmla="*/ 217 w 341"/>
                  <a:gd name="T23" fmla="*/ 16 h 221"/>
                  <a:gd name="T24" fmla="*/ 217 w 341"/>
                  <a:gd name="T25" fmla="*/ 0 h 221"/>
                  <a:gd name="T26" fmla="*/ 165 w 341"/>
                  <a:gd name="T27" fmla="*/ 2 h 221"/>
                  <a:gd name="T28" fmla="*/ 121 w 341"/>
                  <a:gd name="T29" fmla="*/ 0 h 221"/>
                  <a:gd name="T30" fmla="*/ 121 w 341"/>
                  <a:gd name="T31" fmla="*/ 16 h 221"/>
                  <a:gd name="T32" fmla="*/ 152 w 341"/>
                  <a:gd name="T33" fmla="*/ 23 h 221"/>
                  <a:gd name="T34" fmla="*/ 164 w 341"/>
                  <a:gd name="T35" fmla="*/ 51 h 221"/>
                  <a:gd name="T36" fmla="*/ 121 w 341"/>
                  <a:gd name="T37" fmla="*/ 172 h 221"/>
                  <a:gd name="T38" fmla="*/ 73 w 341"/>
                  <a:gd name="T39" fmla="*/ 38 h 221"/>
                  <a:gd name="T40" fmla="*/ 71 w 341"/>
                  <a:gd name="T41" fmla="*/ 29 h 221"/>
                  <a:gd name="T42" fmla="*/ 100 w 341"/>
                  <a:gd name="T43" fmla="*/ 16 h 221"/>
                  <a:gd name="T44" fmla="*/ 100 w 341"/>
                  <a:gd name="T45" fmla="*/ 0 h 221"/>
                  <a:gd name="T46" fmla="*/ 46 w 341"/>
                  <a:gd name="T47" fmla="*/ 2 h 221"/>
                  <a:gd name="T48" fmla="*/ 0 w 341"/>
                  <a:gd name="T49" fmla="*/ 0 h 221"/>
                  <a:gd name="T50" fmla="*/ 0 w 341"/>
                  <a:gd name="T51" fmla="*/ 16 h 221"/>
                  <a:gd name="T52" fmla="*/ 37 w 341"/>
                  <a:gd name="T53" fmla="*/ 33 h 221"/>
                  <a:gd name="T54" fmla="*/ 99 w 341"/>
                  <a:gd name="T55" fmla="*/ 210 h 221"/>
                  <a:gd name="T56" fmla="*/ 110 w 341"/>
                  <a:gd name="T57" fmla="*/ 221 h 221"/>
                  <a:gd name="T58" fmla="*/ 120 w 341"/>
                  <a:gd name="T59" fmla="*/ 211 h 221"/>
                  <a:gd name="T60" fmla="*/ 170 w 341"/>
                  <a:gd name="T61" fmla="*/ 70 h 221"/>
                  <a:gd name="T62" fmla="*/ 221 w 341"/>
                  <a:gd name="T63" fmla="*/ 212 h 221"/>
                  <a:gd name="T64" fmla="*/ 231 w 341"/>
                  <a:gd name="T65" fmla="*/ 221 h 221"/>
                  <a:gd name="T66" fmla="*/ 241 w 341"/>
                  <a:gd name="T67" fmla="*/ 212 h 221"/>
                  <a:gd name="T68" fmla="*/ 299 w 341"/>
                  <a:gd name="T69" fmla="*/ 48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41" h="221">
                    <a:moveTo>
                      <a:pt x="299" y="48"/>
                    </a:moveTo>
                    <a:cubicBezTo>
                      <a:pt x="308" y="23"/>
                      <a:pt x="324" y="16"/>
                      <a:pt x="341" y="16"/>
                    </a:cubicBezTo>
                    <a:lnTo>
                      <a:pt x="341" y="0"/>
                    </a:lnTo>
                    <a:cubicBezTo>
                      <a:pt x="330" y="1"/>
                      <a:pt x="316" y="2"/>
                      <a:pt x="305" y="2"/>
                    </a:cubicBezTo>
                    <a:cubicBezTo>
                      <a:pt x="290" y="2"/>
                      <a:pt x="268" y="1"/>
                      <a:pt x="258" y="0"/>
                    </a:cubicBezTo>
                    <a:lnTo>
                      <a:pt x="258" y="16"/>
                    </a:lnTo>
                    <a:cubicBezTo>
                      <a:pt x="276" y="16"/>
                      <a:pt x="287" y="25"/>
                      <a:pt x="287" y="40"/>
                    </a:cubicBezTo>
                    <a:cubicBezTo>
                      <a:pt x="287" y="43"/>
                      <a:pt x="287" y="44"/>
                      <a:pt x="285" y="50"/>
                    </a:cubicBezTo>
                    <a:lnTo>
                      <a:pt x="240" y="178"/>
                    </a:lnTo>
                    <a:lnTo>
                      <a:pt x="190" y="39"/>
                    </a:lnTo>
                    <a:cubicBezTo>
                      <a:pt x="188" y="33"/>
                      <a:pt x="188" y="32"/>
                      <a:pt x="188" y="29"/>
                    </a:cubicBezTo>
                    <a:cubicBezTo>
                      <a:pt x="188" y="16"/>
                      <a:pt x="207" y="16"/>
                      <a:pt x="217" y="16"/>
                    </a:cubicBezTo>
                    <a:lnTo>
                      <a:pt x="217" y="0"/>
                    </a:lnTo>
                    <a:cubicBezTo>
                      <a:pt x="203" y="1"/>
                      <a:pt x="177" y="2"/>
                      <a:pt x="165" y="2"/>
                    </a:cubicBezTo>
                    <a:cubicBezTo>
                      <a:pt x="150" y="2"/>
                      <a:pt x="136" y="1"/>
                      <a:pt x="121" y="0"/>
                    </a:cubicBezTo>
                    <a:lnTo>
                      <a:pt x="121" y="16"/>
                    </a:lnTo>
                    <a:cubicBezTo>
                      <a:pt x="139" y="16"/>
                      <a:pt x="147" y="17"/>
                      <a:pt x="152" y="23"/>
                    </a:cubicBezTo>
                    <a:cubicBezTo>
                      <a:pt x="155" y="26"/>
                      <a:pt x="160" y="41"/>
                      <a:pt x="164" y="51"/>
                    </a:cubicBezTo>
                    <a:lnTo>
                      <a:pt x="121" y="172"/>
                    </a:lnTo>
                    <a:lnTo>
                      <a:pt x="73" y="38"/>
                    </a:lnTo>
                    <a:cubicBezTo>
                      <a:pt x="71" y="32"/>
                      <a:pt x="71" y="31"/>
                      <a:pt x="71" y="29"/>
                    </a:cubicBezTo>
                    <a:cubicBezTo>
                      <a:pt x="71" y="16"/>
                      <a:pt x="90" y="16"/>
                      <a:pt x="100" y="16"/>
                    </a:cubicBezTo>
                    <a:lnTo>
                      <a:pt x="100" y="0"/>
                    </a:lnTo>
                    <a:cubicBezTo>
                      <a:pt x="85" y="1"/>
                      <a:pt x="57" y="2"/>
                      <a:pt x="46" y="2"/>
                    </a:cubicBezTo>
                    <a:cubicBezTo>
                      <a:pt x="44" y="2"/>
                      <a:pt x="18" y="1"/>
                      <a:pt x="0" y="0"/>
                    </a:cubicBezTo>
                    <a:lnTo>
                      <a:pt x="0" y="16"/>
                    </a:lnTo>
                    <a:cubicBezTo>
                      <a:pt x="25" y="16"/>
                      <a:pt x="31" y="17"/>
                      <a:pt x="37" y="33"/>
                    </a:cubicBezTo>
                    <a:lnTo>
                      <a:pt x="99" y="210"/>
                    </a:lnTo>
                    <a:cubicBezTo>
                      <a:pt x="102" y="217"/>
                      <a:pt x="103" y="221"/>
                      <a:pt x="110" y="221"/>
                    </a:cubicBezTo>
                    <a:cubicBezTo>
                      <a:pt x="116" y="221"/>
                      <a:pt x="117" y="218"/>
                      <a:pt x="120" y="211"/>
                    </a:cubicBezTo>
                    <a:lnTo>
                      <a:pt x="170" y="70"/>
                    </a:lnTo>
                    <a:lnTo>
                      <a:pt x="221" y="212"/>
                    </a:lnTo>
                    <a:cubicBezTo>
                      <a:pt x="223" y="217"/>
                      <a:pt x="225" y="221"/>
                      <a:pt x="231" y="221"/>
                    </a:cubicBezTo>
                    <a:cubicBezTo>
                      <a:pt x="238" y="221"/>
                      <a:pt x="239" y="217"/>
                      <a:pt x="241" y="212"/>
                    </a:cubicBezTo>
                    <a:lnTo>
                      <a:pt x="299" y="48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BEE854B-72C0-4284-954C-9FE1565E8070}"/>
                </a:ext>
              </a:extLst>
            </p:cNvPr>
            <p:cNvGrpSpPr/>
            <p:nvPr/>
          </p:nvGrpSpPr>
          <p:grpSpPr>
            <a:xfrm>
              <a:off x="5506450" y="1138619"/>
              <a:ext cx="577551" cy="92075"/>
              <a:chOff x="2100579" y="1674221"/>
              <a:chExt cx="577551" cy="92075"/>
            </a:xfrm>
          </p:grpSpPr>
          <p:grpSp>
            <p:nvGrpSpPr>
              <p:cNvPr id="21" name="Group 20" descr="\documentclass{article}&#10;\usepackage{amsmath}&#10;\pagestyle{empty}&#10;\begin{document}&#10;&#10;&#10;$\longrightarrow $&#10;&#10;\end{document}" title="IguanaTex Vector Display">
                <a:extLst>
                  <a:ext uri="{FF2B5EF4-FFF2-40B4-BE49-F238E27FC236}">
                    <a16:creationId xmlns:a16="http://schemas.microsoft.com/office/drawing/2014/main" id="{63D748D6-DA8A-4F6B-BA8F-7B8C9434F3D5}"/>
                  </a:ext>
                </a:extLst>
              </p:cNvPr>
              <p:cNvGrpSpPr>
                <a:grpSpLocks noChangeAspect="1"/>
              </p:cNvGrpSpPr>
              <p:nvPr>
                <p:custDataLst>
                  <p:tags r:id="rId13"/>
                </p:custDataLst>
              </p:nvPr>
            </p:nvGrpSpPr>
            <p:grpSpPr>
              <a:xfrm>
                <a:off x="2478105" y="1674221"/>
                <a:ext cx="200025" cy="92075"/>
                <a:chOff x="2540000" y="2540000"/>
                <a:chExt cx="200025" cy="92075"/>
              </a:xfrm>
            </p:grpSpPr>
            <p:sp>
              <p:nvSpPr>
                <p:cNvPr id="26" name="Freeform 14 1">
                  <a:extLst>
                    <a:ext uri="{FF2B5EF4-FFF2-40B4-BE49-F238E27FC236}">
                      <a16:creationId xmlns:a16="http://schemas.microsoft.com/office/drawing/2014/main" id="{74D1C589-D3DD-4D19-86E4-835ADD5C2240}"/>
                    </a:ext>
                  </a:extLst>
                </p:cNvPr>
                <p:cNvSpPr>
                  <a:spLocks/>
                </p:cNvSpPr>
                <p:nvPr>
                  <p:custDataLst>
                    <p:tags r:id="rId17"/>
                  </p:custDataLst>
                </p:nvPr>
              </p:nvSpPr>
              <p:spPr bwMode="auto">
                <a:xfrm>
                  <a:off x="2540000" y="2582863"/>
                  <a:ext cx="84138" cy="6350"/>
                </a:xfrm>
                <a:custGeom>
                  <a:avLst/>
                  <a:gdLst>
                    <a:gd name="T0" fmla="*/ 287 w 305"/>
                    <a:gd name="T1" fmla="*/ 20 h 20"/>
                    <a:gd name="T2" fmla="*/ 305 w 305"/>
                    <a:gd name="T3" fmla="*/ 10 h 20"/>
                    <a:gd name="T4" fmla="*/ 287 w 305"/>
                    <a:gd name="T5" fmla="*/ 0 h 20"/>
                    <a:gd name="T6" fmla="*/ 17 w 305"/>
                    <a:gd name="T7" fmla="*/ 0 h 20"/>
                    <a:gd name="T8" fmla="*/ 0 w 305"/>
                    <a:gd name="T9" fmla="*/ 10 h 20"/>
                    <a:gd name="T10" fmla="*/ 17 w 305"/>
                    <a:gd name="T11" fmla="*/ 20 h 20"/>
                    <a:gd name="T12" fmla="*/ 287 w 305"/>
                    <a:gd name="T13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05" h="20">
                      <a:moveTo>
                        <a:pt x="287" y="20"/>
                      </a:moveTo>
                      <a:cubicBezTo>
                        <a:pt x="296" y="20"/>
                        <a:pt x="305" y="20"/>
                        <a:pt x="305" y="10"/>
                      </a:cubicBezTo>
                      <a:cubicBezTo>
                        <a:pt x="305" y="0"/>
                        <a:pt x="296" y="0"/>
                        <a:pt x="287" y="0"/>
                      </a:cubicBezTo>
                      <a:lnTo>
                        <a:pt x="17" y="0"/>
                      </a:lnTo>
                      <a:cubicBezTo>
                        <a:pt x="9" y="0"/>
                        <a:pt x="0" y="0"/>
                        <a:pt x="0" y="10"/>
                      </a:cubicBezTo>
                      <a:cubicBezTo>
                        <a:pt x="0" y="20"/>
                        <a:pt x="9" y="20"/>
                        <a:pt x="17" y="20"/>
                      </a:cubicBezTo>
                      <a:lnTo>
                        <a:pt x="287" y="20"/>
                      </a:lnTo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latin typeface="Gill Sans MT" panose="020B0502020104020203" pitchFamily="34" charset="0"/>
                  </a:endParaRPr>
                </a:p>
              </p:txBody>
            </p:sp>
            <p:sp>
              <p:nvSpPr>
                <p:cNvPr id="27" name="Freeform 15 1">
                  <a:extLst>
                    <a:ext uri="{FF2B5EF4-FFF2-40B4-BE49-F238E27FC236}">
                      <a16:creationId xmlns:a16="http://schemas.microsoft.com/office/drawing/2014/main" id="{30CF8C60-78F2-4436-BEA8-35A864828374}"/>
                    </a:ext>
                  </a:extLst>
                </p:cNvPr>
                <p:cNvSpPr>
                  <a:spLocks/>
                </p:cNvSpPr>
                <p:nvPr>
                  <p:custDataLst>
                    <p:tags r:id="rId18"/>
                  </p:custDataLst>
                </p:nvPr>
              </p:nvSpPr>
              <p:spPr bwMode="auto">
                <a:xfrm>
                  <a:off x="2619375" y="2540000"/>
                  <a:ext cx="120650" cy="92075"/>
                </a:xfrm>
                <a:custGeom>
                  <a:avLst/>
                  <a:gdLst>
                    <a:gd name="T0" fmla="*/ 389 w 444"/>
                    <a:gd name="T1" fmla="*/ 140 h 260"/>
                    <a:gd name="T2" fmla="*/ 344 w 444"/>
                    <a:gd name="T3" fmla="*/ 188 h 260"/>
                    <a:gd name="T4" fmla="*/ 318 w 444"/>
                    <a:gd name="T5" fmla="*/ 254 h 260"/>
                    <a:gd name="T6" fmla="*/ 328 w 444"/>
                    <a:gd name="T7" fmla="*/ 260 h 260"/>
                    <a:gd name="T8" fmla="*/ 339 w 444"/>
                    <a:gd name="T9" fmla="*/ 250 h 260"/>
                    <a:gd name="T10" fmla="*/ 436 w 444"/>
                    <a:gd name="T11" fmla="*/ 137 h 260"/>
                    <a:gd name="T12" fmla="*/ 444 w 444"/>
                    <a:gd name="T13" fmla="*/ 130 h 260"/>
                    <a:gd name="T14" fmla="*/ 440 w 444"/>
                    <a:gd name="T15" fmla="*/ 125 h 260"/>
                    <a:gd name="T16" fmla="*/ 338 w 444"/>
                    <a:gd name="T17" fmla="*/ 7 h 260"/>
                    <a:gd name="T18" fmla="*/ 328 w 444"/>
                    <a:gd name="T19" fmla="*/ 0 h 260"/>
                    <a:gd name="T20" fmla="*/ 318 w 444"/>
                    <a:gd name="T21" fmla="*/ 6 h 260"/>
                    <a:gd name="T22" fmla="*/ 343 w 444"/>
                    <a:gd name="T23" fmla="*/ 72 h 260"/>
                    <a:gd name="T24" fmla="*/ 389 w 444"/>
                    <a:gd name="T25" fmla="*/ 120 h 260"/>
                    <a:gd name="T26" fmla="*/ 18 w 444"/>
                    <a:gd name="T27" fmla="*/ 120 h 260"/>
                    <a:gd name="T28" fmla="*/ 0 w 444"/>
                    <a:gd name="T29" fmla="*/ 130 h 260"/>
                    <a:gd name="T30" fmla="*/ 18 w 444"/>
                    <a:gd name="T31" fmla="*/ 140 h 260"/>
                    <a:gd name="T32" fmla="*/ 389 w 444"/>
                    <a:gd name="T33" fmla="*/ 140 h 2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444" h="260">
                      <a:moveTo>
                        <a:pt x="389" y="140"/>
                      </a:moveTo>
                      <a:cubicBezTo>
                        <a:pt x="362" y="161"/>
                        <a:pt x="348" y="181"/>
                        <a:pt x="344" y="188"/>
                      </a:cubicBezTo>
                      <a:cubicBezTo>
                        <a:pt x="322" y="222"/>
                        <a:pt x="318" y="254"/>
                        <a:pt x="318" y="254"/>
                      </a:cubicBezTo>
                      <a:cubicBezTo>
                        <a:pt x="318" y="260"/>
                        <a:pt x="324" y="260"/>
                        <a:pt x="328" y="260"/>
                      </a:cubicBezTo>
                      <a:cubicBezTo>
                        <a:pt x="336" y="260"/>
                        <a:pt x="337" y="259"/>
                        <a:pt x="339" y="250"/>
                      </a:cubicBezTo>
                      <a:cubicBezTo>
                        <a:pt x="350" y="201"/>
                        <a:pt x="380" y="160"/>
                        <a:pt x="436" y="137"/>
                      </a:cubicBezTo>
                      <a:cubicBezTo>
                        <a:pt x="442" y="135"/>
                        <a:pt x="444" y="134"/>
                        <a:pt x="444" y="130"/>
                      </a:cubicBezTo>
                      <a:cubicBezTo>
                        <a:pt x="444" y="127"/>
                        <a:pt x="441" y="125"/>
                        <a:pt x="440" y="125"/>
                      </a:cubicBezTo>
                      <a:cubicBezTo>
                        <a:pt x="418" y="116"/>
                        <a:pt x="357" y="91"/>
                        <a:pt x="338" y="7"/>
                      </a:cubicBezTo>
                      <a:cubicBezTo>
                        <a:pt x="337" y="1"/>
                        <a:pt x="336" y="0"/>
                        <a:pt x="328" y="0"/>
                      </a:cubicBezTo>
                      <a:cubicBezTo>
                        <a:pt x="324" y="0"/>
                        <a:pt x="318" y="0"/>
                        <a:pt x="318" y="6"/>
                      </a:cubicBezTo>
                      <a:cubicBezTo>
                        <a:pt x="318" y="7"/>
                        <a:pt x="322" y="38"/>
                        <a:pt x="343" y="72"/>
                      </a:cubicBezTo>
                      <a:cubicBezTo>
                        <a:pt x="353" y="87"/>
                        <a:pt x="368" y="104"/>
                        <a:pt x="389" y="120"/>
                      </a:cubicBezTo>
                      <a:lnTo>
                        <a:pt x="18" y="120"/>
                      </a:lnTo>
                      <a:cubicBezTo>
                        <a:pt x="9" y="120"/>
                        <a:pt x="0" y="120"/>
                        <a:pt x="0" y="130"/>
                      </a:cubicBezTo>
                      <a:cubicBezTo>
                        <a:pt x="0" y="140"/>
                        <a:pt x="9" y="140"/>
                        <a:pt x="18" y="140"/>
                      </a:cubicBezTo>
                      <a:lnTo>
                        <a:pt x="389" y="140"/>
                      </a:lnTo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Gill Sans MT" panose="020B0502020104020203" pitchFamily="34" charset="0"/>
                  </a:endParaRPr>
                </a:p>
              </p:txBody>
            </p:sp>
          </p:grpSp>
          <p:grpSp>
            <p:nvGrpSpPr>
              <p:cNvPr id="22" name="Group 21" descr="\documentclass{article}&#10;\usepackage{amsmath}&#10;\pagestyle{empty}&#10;\begin{document}&#10;&#10;&#10;$\longrightarrow $&#10;&#10;\end{document}" title="IguanaTex Vector Display">
                <a:extLst>
                  <a:ext uri="{FF2B5EF4-FFF2-40B4-BE49-F238E27FC236}">
                    <a16:creationId xmlns:a16="http://schemas.microsoft.com/office/drawing/2014/main" id="{A111A98F-37A9-4851-989A-D0A44363EB95}"/>
                  </a:ext>
                </a:extLst>
              </p:cNvPr>
              <p:cNvGrpSpPr>
                <a:grpSpLocks noChangeAspect="1"/>
              </p:cNvGrpSpPr>
              <p:nvPr>
                <p:custDataLst>
                  <p:tags r:id="rId14"/>
                </p:custDataLst>
              </p:nvPr>
            </p:nvGrpSpPr>
            <p:grpSpPr>
              <a:xfrm rot="10800000">
                <a:off x="2100579" y="1674221"/>
                <a:ext cx="200025" cy="92075"/>
                <a:chOff x="2540000" y="2540000"/>
                <a:chExt cx="200025" cy="92075"/>
              </a:xfrm>
            </p:grpSpPr>
            <p:sp>
              <p:nvSpPr>
                <p:cNvPr id="24" name="Freeform 14 2">
                  <a:extLst>
                    <a:ext uri="{FF2B5EF4-FFF2-40B4-BE49-F238E27FC236}">
                      <a16:creationId xmlns:a16="http://schemas.microsoft.com/office/drawing/2014/main" id="{4DA0D762-0418-4241-B0B3-805EBF8307DF}"/>
                    </a:ext>
                  </a:extLst>
                </p:cNvPr>
                <p:cNvSpPr>
                  <a:spLocks/>
                </p:cNvSpPr>
                <p:nvPr>
                  <p:custDataLst>
                    <p:tags r:id="rId15"/>
                  </p:custDataLst>
                </p:nvPr>
              </p:nvSpPr>
              <p:spPr bwMode="auto">
                <a:xfrm>
                  <a:off x="2540000" y="2582863"/>
                  <a:ext cx="84138" cy="6350"/>
                </a:xfrm>
                <a:custGeom>
                  <a:avLst/>
                  <a:gdLst>
                    <a:gd name="T0" fmla="*/ 287 w 305"/>
                    <a:gd name="T1" fmla="*/ 20 h 20"/>
                    <a:gd name="T2" fmla="*/ 305 w 305"/>
                    <a:gd name="T3" fmla="*/ 10 h 20"/>
                    <a:gd name="T4" fmla="*/ 287 w 305"/>
                    <a:gd name="T5" fmla="*/ 0 h 20"/>
                    <a:gd name="T6" fmla="*/ 17 w 305"/>
                    <a:gd name="T7" fmla="*/ 0 h 20"/>
                    <a:gd name="T8" fmla="*/ 0 w 305"/>
                    <a:gd name="T9" fmla="*/ 10 h 20"/>
                    <a:gd name="T10" fmla="*/ 17 w 305"/>
                    <a:gd name="T11" fmla="*/ 20 h 20"/>
                    <a:gd name="T12" fmla="*/ 287 w 305"/>
                    <a:gd name="T13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05" h="20">
                      <a:moveTo>
                        <a:pt x="287" y="20"/>
                      </a:moveTo>
                      <a:cubicBezTo>
                        <a:pt x="296" y="20"/>
                        <a:pt x="305" y="20"/>
                        <a:pt x="305" y="10"/>
                      </a:cubicBezTo>
                      <a:cubicBezTo>
                        <a:pt x="305" y="0"/>
                        <a:pt x="296" y="0"/>
                        <a:pt x="287" y="0"/>
                      </a:cubicBezTo>
                      <a:lnTo>
                        <a:pt x="17" y="0"/>
                      </a:lnTo>
                      <a:cubicBezTo>
                        <a:pt x="9" y="0"/>
                        <a:pt x="0" y="0"/>
                        <a:pt x="0" y="10"/>
                      </a:cubicBezTo>
                      <a:cubicBezTo>
                        <a:pt x="0" y="20"/>
                        <a:pt x="9" y="20"/>
                        <a:pt x="17" y="20"/>
                      </a:cubicBezTo>
                      <a:lnTo>
                        <a:pt x="287" y="20"/>
                      </a:lnTo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latin typeface="Gill Sans MT" panose="020B0502020104020203" pitchFamily="34" charset="0"/>
                  </a:endParaRPr>
                </a:p>
              </p:txBody>
            </p:sp>
            <p:sp>
              <p:nvSpPr>
                <p:cNvPr id="25" name="Freeform 15 2">
                  <a:extLst>
                    <a:ext uri="{FF2B5EF4-FFF2-40B4-BE49-F238E27FC236}">
                      <a16:creationId xmlns:a16="http://schemas.microsoft.com/office/drawing/2014/main" id="{F9BC65CE-4782-43DF-A22F-B0A5252886F6}"/>
                    </a:ext>
                  </a:extLst>
                </p:cNvPr>
                <p:cNvSpPr>
                  <a:spLocks/>
                </p:cNvSpPr>
                <p:nvPr>
                  <p:custDataLst>
                    <p:tags r:id="rId16"/>
                  </p:custDataLst>
                </p:nvPr>
              </p:nvSpPr>
              <p:spPr bwMode="auto">
                <a:xfrm>
                  <a:off x="2619375" y="2540000"/>
                  <a:ext cx="120650" cy="92075"/>
                </a:xfrm>
                <a:custGeom>
                  <a:avLst/>
                  <a:gdLst>
                    <a:gd name="T0" fmla="*/ 389 w 444"/>
                    <a:gd name="T1" fmla="*/ 140 h 260"/>
                    <a:gd name="T2" fmla="*/ 344 w 444"/>
                    <a:gd name="T3" fmla="*/ 188 h 260"/>
                    <a:gd name="T4" fmla="*/ 318 w 444"/>
                    <a:gd name="T5" fmla="*/ 254 h 260"/>
                    <a:gd name="T6" fmla="*/ 328 w 444"/>
                    <a:gd name="T7" fmla="*/ 260 h 260"/>
                    <a:gd name="T8" fmla="*/ 339 w 444"/>
                    <a:gd name="T9" fmla="*/ 250 h 260"/>
                    <a:gd name="T10" fmla="*/ 436 w 444"/>
                    <a:gd name="T11" fmla="*/ 137 h 260"/>
                    <a:gd name="T12" fmla="*/ 444 w 444"/>
                    <a:gd name="T13" fmla="*/ 130 h 260"/>
                    <a:gd name="T14" fmla="*/ 440 w 444"/>
                    <a:gd name="T15" fmla="*/ 125 h 260"/>
                    <a:gd name="T16" fmla="*/ 338 w 444"/>
                    <a:gd name="T17" fmla="*/ 7 h 260"/>
                    <a:gd name="T18" fmla="*/ 328 w 444"/>
                    <a:gd name="T19" fmla="*/ 0 h 260"/>
                    <a:gd name="T20" fmla="*/ 318 w 444"/>
                    <a:gd name="T21" fmla="*/ 6 h 260"/>
                    <a:gd name="T22" fmla="*/ 343 w 444"/>
                    <a:gd name="T23" fmla="*/ 72 h 260"/>
                    <a:gd name="T24" fmla="*/ 389 w 444"/>
                    <a:gd name="T25" fmla="*/ 120 h 260"/>
                    <a:gd name="T26" fmla="*/ 18 w 444"/>
                    <a:gd name="T27" fmla="*/ 120 h 260"/>
                    <a:gd name="T28" fmla="*/ 0 w 444"/>
                    <a:gd name="T29" fmla="*/ 130 h 260"/>
                    <a:gd name="T30" fmla="*/ 18 w 444"/>
                    <a:gd name="T31" fmla="*/ 140 h 260"/>
                    <a:gd name="T32" fmla="*/ 389 w 444"/>
                    <a:gd name="T33" fmla="*/ 140 h 2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444" h="260">
                      <a:moveTo>
                        <a:pt x="389" y="140"/>
                      </a:moveTo>
                      <a:cubicBezTo>
                        <a:pt x="362" y="161"/>
                        <a:pt x="348" y="181"/>
                        <a:pt x="344" y="188"/>
                      </a:cubicBezTo>
                      <a:cubicBezTo>
                        <a:pt x="322" y="222"/>
                        <a:pt x="318" y="254"/>
                        <a:pt x="318" y="254"/>
                      </a:cubicBezTo>
                      <a:cubicBezTo>
                        <a:pt x="318" y="260"/>
                        <a:pt x="324" y="260"/>
                        <a:pt x="328" y="260"/>
                      </a:cubicBezTo>
                      <a:cubicBezTo>
                        <a:pt x="336" y="260"/>
                        <a:pt x="337" y="259"/>
                        <a:pt x="339" y="250"/>
                      </a:cubicBezTo>
                      <a:cubicBezTo>
                        <a:pt x="350" y="201"/>
                        <a:pt x="380" y="160"/>
                        <a:pt x="436" y="137"/>
                      </a:cubicBezTo>
                      <a:cubicBezTo>
                        <a:pt x="442" y="135"/>
                        <a:pt x="444" y="134"/>
                        <a:pt x="444" y="130"/>
                      </a:cubicBezTo>
                      <a:cubicBezTo>
                        <a:pt x="444" y="127"/>
                        <a:pt x="441" y="125"/>
                        <a:pt x="440" y="125"/>
                      </a:cubicBezTo>
                      <a:cubicBezTo>
                        <a:pt x="418" y="116"/>
                        <a:pt x="357" y="91"/>
                        <a:pt x="338" y="7"/>
                      </a:cubicBezTo>
                      <a:cubicBezTo>
                        <a:pt x="337" y="1"/>
                        <a:pt x="336" y="0"/>
                        <a:pt x="328" y="0"/>
                      </a:cubicBezTo>
                      <a:cubicBezTo>
                        <a:pt x="324" y="0"/>
                        <a:pt x="318" y="0"/>
                        <a:pt x="318" y="6"/>
                      </a:cubicBezTo>
                      <a:cubicBezTo>
                        <a:pt x="318" y="7"/>
                        <a:pt x="322" y="38"/>
                        <a:pt x="343" y="72"/>
                      </a:cubicBezTo>
                      <a:cubicBezTo>
                        <a:pt x="353" y="87"/>
                        <a:pt x="368" y="104"/>
                        <a:pt x="389" y="120"/>
                      </a:cubicBezTo>
                      <a:lnTo>
                        <a:pt x="18" y="120"/>
                      </a:lnTo>
                      <a:cubicBezTo>
                        <a:pt x="9" y="120"/>
                        <a:pt x="0" y="120"/>
                        <a:pt x="0" y="130"/>
                      </a:cubicBezTo>
                      <a:cubicBezTo>
                        <a:pt x="0" y="140"/>
                        <a:pt x="9" y="140"/>
                        <a:pt x="18" y="140"/>
                      </a:cubicBezTo>
                      <a:lnTo>
                        <a:pt x="389" y="140"/>
                      </a:lnTo>
                    </a:path>
                  </a:pathLst>
                </a:custGeom>
                <a:solidFill>
                  <a:srgbClr val="000000"/>
                </a:solidFill>
                <a:ln w="0">
                  <a:noFill/>
                  <a:prstDash val="solid"/>
                  <a:round/>
                  <a:headEnd/>
                  <a:tailEnd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000000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latin typeface="Gill Sans MT" panose="020B0502020104020203" pitchFamily="34" charset="0"/>
                  </a:endParaRPr>
                </a:p>
              </p:txBody>
            </p:sp>
          </p:grp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FD4BFAD-2AF6-420E-B84E-E8CF529488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16338" y="1719893"/>
                <a:ext cx="346033" cy="0"/>
              </a:xfrm>
              <a:prstGeom prst="line">
                <a:avLst/>
              </a:prstGeom>
              <a:ln w="762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 descr="\documentclass{article}&#10;\usepackage{amsmath}&#10;\pagestyle{empty}&#10;\begin{document}&#10;&#10;&#10;$\nabla\cdot\boldsymbol{\epsilon}\ne \overrightarrow{\rm 0}$&#10;&#10;\end{document}" title="IguanaTex Vector Display">
              <a:extLst>
                <a:ext uri="{FF2B5EF4-FFF2-40B4-BE49-F238E27FC236}">
                  <a16:creationId xmlns:a16="http://schemas.microsoft.com/office/drawing/2014/main" id="{CEEF723D-019D-43D0-B8A4-B8743FD8B16A}"/>
                </a:ext>
              </a:extLst>
            </p:cNvPr>
            <p:cNvGrpSpPr>
              <a:grpSpLocks noChangeAspect="1"/>
            </p:cNvGrpSpPr>
            <p:nvPr>
              <p:custDataLst>
                <p:tags r:id="rId4"/>
              </p:custDataLst>
            </p:nvPr>
          </p:nvGrpSpPr>
          <p:grpSpPr>
            <a:xfrm>
              <a:off x="5526494" y="908788"/>
              <a:ext cx="544513" cy="187325"/>
              <a:chOff x="2459040" y="750888"/>
              <a:chExt cx="544513" cy="187325"/>
            </a:xfrm>
          </p:grpSpPr>
          <p:sp>
            <p:nvSpPr>
              <p:cNvPr id="13" name="Freeform 57">
                <a:extLst>
                  <a:ext uri="{FF2B5EF4-FFF2-40B4-BE49-F238E27FC236}">
                    <a16:creationId xmlns:a16="http://schemas.microsoft.com/office/drawing/2014/main" id="{B6F248CB-AA90-4586-8680-502E13BBDC47}"/>
                  </a:ext>
                </a:extLst>
              </p:cNvPr>
              <p:cNvSpPr>
                <a:spLocks noEditPoint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2459040" y="815976"/>
                <a:ext cx="93663" cy="98425"/>
              </a:xfrm>
              <a:custGeom>
                <a:avLst/>
                <a:gdLst>
                  <a:gd name="T0" fmla="*/ 366 w 369"/>
                  <a:gd name="T1" fmla="*/ 11 h 358"/>
                  <a:gd name="T2" fmla="*/ 369 w 369"/>
                  <a:gd name="T3" fmla="*/ 4 h 358"/>
                  <a:gd name="T4" fmla="*/ 357 w 369"/>
                  <a:gd name="T5" fmla="*/ 0 h 358"/>
                  <a:gd name="T6" fmla="*/ 12 w 369"/>
                  <a:gd name="T7" fmla="*/ 0 h 358"/>
                  <a:gd name="T8" fmla="*/ 0 w 369"/>
                  <a:gd name="T9" fmla="*/ 4 h 358"/>
                  <a:gd name="T10" fmla="*/ 3 w 369"/>
                  <a:gd name="T11" fmla="*/ 11 h 358"/>
                  <a:gd name="T12" fmla="*/ 171 w 369"/>
                  <a:gd name="T13" fmla="*/ 348 h 358"/>
                  <a:gd name="T14" fmla="*/ 185 w 369"/>
                  <a:gd name="T15" fmla="*/ 358 h 358"/>
                  <a:gd name="T16" fmla="*/ 198 w 369"/>
                  <a:gd name="T17" fmla="*/ 348 h 358"/>
                  <a:gd name="T18" fmla="*/ 366 w 369"/>
                  <a:gd name="T19" fmla="*/ 11 h 358"/>
                  <a:gd name="T20" fmla="*/ 62 w 369"/>
                  <a:gd name="T21" fmla="*/ 36 h 358"/>
                  <a:gd name="T22" fmla="*/ 336 w 369"/>
                  <a:gd name="T23" fmla="*/ 36 h 358"/>
                  <a:gd name="T24" fmla="*/ 199 w 369"/>
                  <a:gd name="T25" fmla="*/ 311 h 358"/>
                  <a:gd name="T26" fmla="*/ 62 w 369"/>
                  <a:gd name="T27" fmla="*/ 36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9" h="358">
                    <a:moveTo>
                      <a:pt x="366" y="11"/>
                    </a:moveTo>
                    <a:cubicBezTo>
                      <a:pt x="367" y="10"/>
                      <a:pt x="369" y="6"/>
                      <a:pt x="369" y="4"/>
                    </a:cubicBezTo>
                    <a:cubicBezTo>
                      <a:pt x="369" y="1"/>
                      <a:pt x="368" y="0"/>
                      <a:pt x="357" y="0"/>
                    </a:cubicBezTo>
                    <a:lnTo>
                      <a:pt x="12" y="0"/>
                    </a:lnTo>
                    <a:cubicBezTo>
                      <a:pt x="1" y="0"/>
                      <a:pt x="0" y="1"/>
                      <a:pt x="0" y="4"/>
                    </a:cubicBezTo>
                    <a:cubicBezTo>
                      <a:pt x="0" y="6"/>
                      <a:pt x="2" y="10"/>
                      <a:pt x="3" y="11"/>
                    </a:cubicBezTo>
                    <a:lnTo>
                      <a:pt x="171" y="348"/>
                    </a:lnTo>
                    <a:cubicBezTo>
                      <a:pt x="175" y="355"/>
                      <a:pt x="176" y="358"/>
                      <a:pt x="185" y="358"/>
                    </a:cubicBezTo>
                    <a:cubicBezTo>
                      <a:pt x="193" y="358"/>
                      <a:pt x="194" y="355"/>
                      <a:pt x="198" y="348"/>
                    </a:cubicBezTo>
                    <a:lnTo>
                      <a:pt x="366" y="11"/>
                    </a:lnTo>
                    <a:close/>
                    <a:moveTo>
                      <a:pt x="62" y="36"/>
                    </a:moveTo>
                    <a:lnTo>
                      <a:pt x="336" y="36"/>
                    </a:lnTo>
                    <a:lnTo>
                      <a:pt x="199" y="311"/>
                    </a:lnTo>
                    <a:lnTo>
                      <a:pt x="62" y="3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14" name="Oval 58">
                <a:extLst>
                  <a:ext uri="{FF2B5EF4-FFF2-40B4-BE49-F238E27FC236}">
                    <a16:creationId xmlns:a16="http://schemas.microsoft.com/office/drawing/2014/main" id="{2A90B6E7-25D5-46A7-9D20-198ACFD52BC1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2598740" y="868363"/>
                <a:ext cx="12700" cy="14288"/>
              </a:xfrm>
              <a:prstGeom prst="ellipse">
                <a:avLst/>
              </a:pr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15" name="Freeform 59">
                <a:extLst>
                  <a:ext uri="{FF2B5EF4-FFF2-40B4-BE49-F238E27FC236}">
                    <a16:creationId xmlns:a16="http://schemas.microsoft.com/office/drawing/2014/main" id="{009E7B85-6A2F-4D71-AF39-7B86A34F9340}"/>
                  </a:ext>
                </a:extLst>
              </p:cNvPr>
              <p:cNvSpPr>
                <a:spLocks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2657478" y="847726"/>
                <a:ext cx="50800" cy="61913"/>
              </a:xfrm>
              <a:custGeom>
                <a:avLst/>
                <a:gdLst>
                  <a:gd name="T0" fmla="*/ 154 w 196"/>
                  <a:gd name="T1" fmla="*/ 115 h 225"/>
                  <a:gd name="T2" fmla="*/ 174 w 196"/>
                  <a:gd name="T3" fmla="*/ 102 h 225"/>
                  <a:gd name="T4" fmla="*/ 155 w 196"/>
                  <a:gd name="T5" fmla="*/ 91 h 225"/>
                  <a:gd name="T6" fmla="*/ 69 w 196"/>
                  <a:gd name="T7" fmla="*/ 91 h 225"/>
                  <a:gd name="T8" fmla="*/ 155 w 196"/>
                  <a:gd name="T9" fmla="*/ 23 h 225"/>
                  <a:gd name="T10" fmla="*/ 176 w 196"/>
                  <a:gd name="T11" fmla="*/ 23 h 225"/>
                  <a:gd name="T12" fmla="*/ 196 w 196"/>
                  <a:gd name="T13" fmla="*/ 10 h 225"/>
                  <a:gd name="T14" fmla="*/ 186 w 196"/>
                  <a:gd name="T15" fmla="*/ 0 h 225"/>
                  <a:gd name="T16" fmla="*/ 166 w 196"/>
                  <a:gd name="T17" fmla="*/ 0 h 225"/>
                  <a:gd name="T18" fmla="*/ 42 w 196"/>
                  <a:gd name="T19" fmla="*/ 39 h 225"/>
                  <a:gd name="T20" fmla="*/ 0 w 196"/>
                  <a:gd name="T21" fmla="*/ 132 h 225"/>
                  <a:gd name="T22" fmla="*/ 116 w 196"/>
                  <a:gd name="T23" fmla="*/ 225 h 225"/>
                  <a:gd name="T24" fmla="*/ 163 w 196"/>
                  <a:gd name="T25" fmla="*/ 217 h 225"/>
                  <a:gd name="T26" fmla="*/ 192 w 196"/>
                  <a:gd name="T27" fmla="*/ 198 h 225"/>
                  <a:gd name="T28" fmla="*/ 183 w 196"/>
                  <a:gd name="T29" fmla="*/ 183 h 225"/>
                  <a:gd name="T30" fmla="*/ 175 w 196"/>
                  <a:gd name="T31" fmla="*/ 186 h 225"/>
                  <a:gd name="T32" fmla="*/ 117 w 196"/>
                  <a:gd name="T33" fmla="*/ 207 h 225"/>
                  <a:gd name="T34" fmla="*/ 58 w 196"/>
                  <a:gd name="T35" fmla="*/ 153 h 225"/>
                  <a:gd name="T36" fmla="*/ 63 w 196"/>
                  <a:gd name="T37" fmla="*/ 115 h 225"/>
                  <a:gd name="T38" fmla="*/ 154 w 196"/>
                  <a:gd name="T39" fmla="*/ 115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6" h="225">
                    <a:moveTo>
                      <a:pt x="154" y="115"/>
                    </a:moveTo>
                    <a:cubicBezTo>
                      <a:pt x="162" y="115"/>
                      <a:pt x="174" y="115"/>
                      <a:pt x="174" y="102"/>
                    </a:cubicBezTo>
                    <a:cubicBezTo>
                      <a:pt x="174" y="91"/>
                      <a:pt x="164" y="91"/>
                      <a:pt x="155" y="91"/>
                    </a:cubicBezTo>
                    <a:lnTo>
                      <a:pt x="69" y="91"/>
                    </a:lnTo>
                    <a:cubicBezTo>
                      <a:pt x="77" y="61"/>
                      <a:pt x="96" y="23"/>
                      <a:pt x="155" y="23"/>
                    </a:cubicBezTo>
                    <a:lnTo>
                      <a:pt x="176" y="23"/>
                    </a:lnTo>
                    <a:cubicBezTo>
                      <a:pt x="183" y="23"/>
                      <a:pt x="196" y="23"/>
                      <a:pt x="196" y="10"/>
                    </a:cubicBezTo>
                    <a:cubicBezTo>
                      <a:pt x="196" y="6"/>
                      <a:pt x="194" y="0"/>
                      <a:pt x="186" y="0"/>
                    </a:cubicBezTo>
                    <a:lnTo>
                      <a:pt x="166" y="0"/>
                    </a:lnTo>
                    <a:cubicBezTo>
                      <a:pt x="139" y="0"/>
                      <a:pt x="86" y="0"/>
                      <a:pt x="42" y="39"/>
                    </a:cubicBezTo>
                    <a:cubicBezTo>
                      <a:pt x="19" y="60"/>
                      <a:pt x="0" y="92"/>
                      <a:pt x="0" y="132"/>
                    </a:cubicBezTo>
                    <a:cubicBezTo>
                      <a:pt x="0" y="200"/>
                      <a:pt x="57" y="225"/>
                      <a:pt x="116" y="225"/>
                    </a:cubicBezTo>
                    <a:cubicBezTo>
                      <a:pt x="123" y="225"/>
                      <a:pt x="139" y="225"/>
                      <a:pt x="163" y="217"/>
                    </a:cubicBezTo>
                    <a:cubicBezTo>
                      <a:pt x="165" y="216"/>
                      <a:pt x="192" y="206"/>
                      <a:pt x="192" y="198"/>
                    </a:cubicBezTo>
                    <a:cubicBezTo>
                      <a:pt x="192" y="192"/>
                      <a:pt x="189" y="183"/>
                      <a:pt x="183" y="183"/>
                    </a:cubicBezTo>
                    <a:cubicBezTo>
                      <a:pt x="181" y="183"/>
                      <a:pt x="180" y="183"/>
                      <a:pt x="175" y="186"/>
                    </a:cubicBezTo>
                    <a:cubicBezTo>
                      <a:pt x="145" y="204"/>
                      <a:pt x="130" y="207"/>
                      <a:pt x="117" y="207"/>
                    </a:cubicBezTo>
                    <a:cubicBezTo>
                      <a:pt x="105" y="207"/>
                      <a:pt x="58" y="205"/>
                      <a:pt x="58" y="153"/>
                    </a:cubicBezTo>
                    <a:cubicBezTo>
                      <a:pt x="58" y="140"/>
                      <a:pt x="60" y="127"/>
                      <a:pt x="63" y="115"/>
                    </a:cubicBezTo>
                    <a:lnTo>
                      <a:pt x="154" y="115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16" name="Freeform 60">
                <a:extLst>
                  <a:ext uri="{FF2B5EF4-FFF2-40B4-BE49-F238E27FC236}">
                    <a16:creationId xmlns:a16="http://schemas.microsoft.com/office/drawing/2014/main" id="{E7B4ABB2-E345-4D13-9683-5D7F030F7433}"/>
                  </a:ext>
                </a:extLst>
              </p:cNvPr>
              <p:cNvSpPr>
                <a:spLocks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2767015" y="811213"/>
                <a:ext cx="63500" cy="127000"/>
              </a:xfrm>
              <a:custGeom>
                <a:avLst/>
                <a:gdLst>
                  <a:gd name="T0" fmla="*/ 244 w 248"/>
                  <a:gd name="T1" fmla="*/ 19 h 465"/>
                  <a:gd name="T2" fmla="*/ 248 w 248"/>
                  <a:gd name="T3" fmla="*/ 10 h 465"/>
                  <a:gd name="T4" fmla="*/ 238 w 248"/>
                  <a:gd name="T5" fmla="*/ 0 h 465"/>
                  <a:gd name="T6" fmla="*/ 227 w 248"/>
                  <a:gd name="T7" fmla="*/ 10 h 465"/>
                  <a:gd name="T8" fmla="*/ 4 w 248"/>
                  <a:gd name="T9" fmla="*/ 446 h 465"/>
                  <a:gd name="T10" fmla="*/ 0 w 248"/>
                  <a:gd name="T11" fmla="*/ 455 h 465"/>
                  <a:gd name="T12" fmla="*/ 10 w 248"/>
                  <a:gd name="T13" fmla="*/ 465 h 465"/>
                  <a:gd name="T14" fmla="*/ 21 w 248"/>
                  <a:gd name="T15" fmla="*/ 455 h 465"/>
                  <a:gd name="T16" fmla="*/ 244 w 248"/>
                  <a:gd name="T17" fmla="*/ 19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8" h="465">
                    <a:moveTo>
                      <a:pt x="244" y="19"/>
                    </a:moveTo>
                    <a:cubicBezTo>
                      <a:pt x="248" y="12"/>
                      <a:pt x="248" y="11"/>
                      <a:pt x="248" y="10"/>
                    </a:cubicBezTo>
                    <a:cubicBezTo>
                      <a:pt x="248" y="6"/>
                      <a:pt x="245" y="0"/>
                      <a:pt x="238" y="0"/>
                    </a:cubicBezTo>
                    <a:cubicBezTo>
                      <a:pt x="232" y="0"/>
                      <a:pt x="231" y="3"/>
                      <a:pt x="227" y="10"/>
                    </a:cubicBezTo>
                    <a:lnTo>
                      <a:pt x="4" y="446"/>
                    </a:lnTo>
                    <a:cubicBezTo>
                      <a:pt x="0" y="453"/>
                      <a:pt x="0" y="454"/>
                      <a:pt x="0" y="455"/>
                    </a:cubicBezTo>
                    <a:cubicBezTo>
                      <a:pt x="0" y="459"/>
                      <a:pt x="3" y="465"/>
                      <a:pt x="10" y="465"/>
                    </a:cubicBezTo>
                    <a:cubicBezTo>
                      <a:pt x="16" y="465"/>
                      <a:pt x="17" y="462"/>
                      <a:pt x="21" y="455"/>
                    </a:cubicBezTo>
                    <a:lnTo>
                      <a:pt x="244" y="19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17" name="Freeform 61">
                <a:extLst>
                  <a:ext uri="{FF2B5EF4-FFF2-40B4-BE49-F238E27FC236}">
                    <a16:creationId xmlns:a16="http://schemas.microsoft.com/office/drawing/2014/main" id="{46DC118B-DACA-4CF3-9F25-BB032E293913}"/>
                  </a:ext>
                </a:extLst>
              </p:cNvPr>
              <p:cNvSpPr>
                <a:spLocks noEditPoint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2755903" y="858838"/>
                <a:ext cx="84138" cy="31750"/>
              </a:xfrm>
              <a:custGeom>
                <a:avLst/>
                <a:gdLst>
                  <a:gd name="T0" fmla="*/ 315 w 332"/>
                  <a:gd name="T1" fmla="*/ 20 h 117"/>
                  <a:gd name="T2" fmla="*/ 332 w 332"/>
                  <a:gd name="T3" fmla="*/ 10 h 117"/>
                  <a:gd name="T4" fmla="*/ 315 w 332"/>
                  <a:gd name="T5" fmla="*/ 0 h 117"/>
                  <a:gd name="T6" fmla="*/ 17 w 332"/>
                  <a:gd name="T7" fmla="*/ 0 h 117"/>
                  <a:gd name="T8" fmla="*/ 0 w 332"/>
                  <a:gd name="T9" fmla="*/ 10 h 117"/>
                  <a:gd name="T10" fmla="*/ 17 w 332"/>
                  <a:gd name="T11" fmla="*/ 20 h 117"/>
                  <a:gd name="T12" fmla="*/ 315 w 332"/>
                  <a:gd name="T13" fmla="*/ 20 h 117"/>
                  <a:gd name="T14" fmla="*/ 315 w 332"/>
                  <a:gd name="T15" fmla="*/ 117 h 117"/>
                  <a:gd name="T16" fmla="*/ 332 w 332"/>
                  <a:gd name="T17" fmla="*/ 107 h 117"/>
                  <a:gd name="T18" fmla="*/ 315 w 332"/>
                  <a:gd name="T19" fmla="*/ 97 h 117"/>
                  <a:gd name="T20" fmla="*/ 17 w 332"/>
                  <a:gd name="T21" fmla="*/ 97 h 117"/>
                  <a:gd name="T22" fmla="*/ 0 w 332"/>
                  <a:gd name="T23" fmla="*/ 107 h 117"/>
                  <a:gd name="T24" fmla="*/ 17 w 332"/>
                  <a:gd name="T25" fmla="*/ 117 h 117"/>
                  <a:gd name="T26" fmla="*/ 315 w 332"/>
                  <a:gd name="T27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2" h="117">
                    <a:moveTo>
                      <a:pt x="315" y="20"/>
                    </a:moveTo>
                    <a:cubicBezTo>
                      <a:pt x="322" y="20"/>
                      <a:pt x="332" y="20"/>
                      <a:pt x="332" y="10"/>
                    </a:cubicBezTo>
                    <a:cubicBezTo>
                      <a:pt x="332" y="0"/>
                      <a:pt x="322" y="0"/>
                      <a:pt x="315" y="0"/>
                    </a:cubicBezTo>
                    <a:lnTo>
                      <a:pt x="17" y="0"/>
                    </a:lnTo>
                    <a:cubicBezTo>
                      <a:pt x="10" y="0"/>
                      <a:pt x="0" y="0"/>
                      <a:pt x="0" y="10"/>
                    </a:cubicBezTo>
                    <a:cubicBezTo>
                      <a:pt x="0" y="20"/>
                      <a:pt x="10" y="20"/>
                      <a:pt x="17" y="20"/>
                    </a:cubicBezTo>
                    <a:lnTo>
                      <a:pt x="315" y="20"/>
                    </a:lnTo>
                    <a:close/>
                    <a:moveTo>
                      <a:pt x="315" y="117"/>
                    </a:moveTo>
                    <a:cubicBezTo>
                      <a:pt x="322" y="117"/>
                      <a:pt x="332" y="117"/>
                      <a:pt x="332" y="107"/>
                    </a:cubicBezTo>
                    <a:cubicBezTo>
                      <a:pt x="332" y="97"/>
                      <a:pt x="322" y="97"/>
                      <a:pt x="315" y="97"/>
                    </a:cubicBezTo>
                    <a:lnTo>
                      <a:pt x="17" y="97"/>
                    </a:lnTo>
                    <a:cubicBezTo>
                      <a:pt x="10" y="97"/>
                      <a:pt x="0" y="97"/>
                      <a:pt x="0" y="107"/>
                    </a:cubicBezTo>
                    <a:cubicBezTo>
                      <a:pt x="0" y="117"/>
                      <a:pt x="10" y="117"/>
                      <a:pt x="17" y="117"/>
                    </a:cubicBezTo>
                    <a:lnTo>
                      <a:pt x="315" y="117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18" name="Freeform 62">
                <a:extLst>
                  <a:ext uri="{FF2B5EF4-FFF2-40B4-BE49-F238E27FC236}">
                    <a16:creationId xmlns:a16="http://schemas.microsoft.com/office/drawing/2014/main" id="{CCC6A312-903C-4BAC-9124-0611E960FEBD}"/>
                  </a:ext>
                </a:extLst>
              </p:cNvPr>
              <p:cNvSpPr>
                <a:spLocks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2894015" y="784226"/>
                <a:ext cx="77788" cy="4763"/>
              </a:xfrm>
              <a:custGeom>
                <a:avLst/>
                <a:gdLst>
                  <a:gd name="T0" fmla="*/ 288 w 305"/>
                  <a:gd name="T1" fmla="*/ 20 h 20"/>
                  <a:gd name="T2" fmla="*/ 305 w 305"/>
                  <a:gd name="T3" fmla="*/ 10 h 20"/>
                  <a:gd name="T4" fmla="*/ 288 w 305"/>
                  <a:gd name="T5" fmla="*/ 0 h 20"/>
                  <a:gd name="T6" fmla="*/ 18 w 305"/>
                  <a:gd name="T7" fmla="*/ 0 h 20"/>
                  <a:gd name="T8" fmla="*/ 0 w 305"/>
                  <a:gd name="T9" fmla="*/ 10 h 20"/>
                  <a:gd name="T10" fmla="*/ 18 w 305"/>
                  <a:gd name="T11" fmla="*/ 20 h 20"/>
                  <a:gd name="T12" fmla="*/ 288 w 305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20">
                    <a:moveTo>
                      <a:pt x="288" y="20"/>
                    </a:moveTo>
                    <a:cubicBezTo>
                      <a:pt x="296" y="20"/>
                      <a:pt x="305" y="20"/>
                      <a:pt x="305" y="10"/>
                    </a:cubicBezTo>
                    <a:cubicBezTo>
                      <a:pt x="305" y="0"/>
                      <a:pt x="296" y="0"/>
                      <a:pt x="288" y="0"/>
                    </a:cubicBezTo>
                    <a:lnTo>
                      <a:pt x="18" y="0"/>
                    </a:lnTo>
                    <a:cubicBezTo>
                      <a:pt x="9" y="0"/>
                      <a:pt x="0" y="0"/>
                      <a:pt x="0" y="10"/>
                    </a:cubicBezTo>
                    <a:cubicBezTo>
                      <a:pt x="0" y="20"/>
                      <a:pt x="9" y="20"/>
                      <a:pt x="18" y="20"/>
                    </a:cubicBezTo>
                    <a:lnTo>
                      <a:pt x="288" y="20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19" name="Freeform 63">
                <a:extLst>
                  <a:ext uri="{FF2B5EF4-FFF2-40B4-BE49-F238E27FC236}">
                    <a16:creationId xmlns:a16="http://schemas.microsoft.com/office/drawing/2014/main" id="{569DD41F-7DF2-47C3-8A2E-CAD005EB45BA}"/>
                  </a:ext>
                </a:extLst>
              </p:cNvPr>
              <p:cNvSpPr>
                <a:spLocks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2890840" y="750888"/>
                <a:ext cx="112713" cy="71438"/>
              </a:xfrm>
              <a:custGeom>
                <a:avLst/>
                <a:gdLst>
                  <a:gd name="T0" fmla="*/ 388 w 442"/>
                  <a:gd name="T1" fmla="*/ 140 h 260"/>
                  <a:gd name="T2" fmla="*/ 343 w 442"/>
                  <a:gd name="T3" fmla="*/ 188 h 260"/>
                  <a:gd name="T4" fmla="*/ 317 w 442"/>
                  <a:gd name="T5" fmla="*/ 254 h 260"/>
                  <a:gd name="T6" fmla="*/ 327 w 442"/>
                  <a:gd name="T7" fmla="*/ 260 h 260"/>
                  <a:gd name="T8" fmla="*/ 338 w 442"/>
                  <a:gd name="T9" fmla="*/ 250 h 260"/>
                  <a:gd name="T10" fmla="*/ 435 w 442"/>
                  <a:gd name="T11" fmla="*/ 136 h 260"/>
                  <a:gd name="T12" fmla="*/ 442 w 442"/>
                  <a:gd name="T13" fmla="*/ 130 h 260"/>
                  <a:gd name="T14" fmla="*/ 438 w 442"/>
                  <a:gd name="T15" fmla="*/ 124 h 260"/>
                  <a:gd name="T16" fmla="*/ 337 w 442"/>
                  <a:gd name="T17" fmla="*/ 7 h 260"/>
                  <a:gd name="T18" fmla="*/ 327 w 442"/>
                  <a:gd name="T19" fmla="*/ 0 h 260"/>
                  <a:gd name="T20" fmla="*/ 317 w 442"/>
                  <a:gd name="T21" fmla="*/ 6 h 260"/>
                  <a:gd name="T22" fmla="*/ 342 w 442"/>
                  <a:gd name="T23" fmla="*/ 72 h 260"/>
                  <a:gd name="T24" fmla="*/ 388 w 442"/>
                  <a:gd name="T25" fmla="*/ 120 h 260"/>
                  <a:gd name="T26" fmla="*/ 17 w 442"/>
                  <a:gd name="T27" fmla="*/ 120 h 260"/>
                  <a:gd name="T28" fmla="*/ 0 w 442"/>
                  <a:gd name="T29" fmla="*/ 130 h 260"/>
                  <a:gd name="T30" fmla="*/ 17 w 442"/>
                  <a:gd name="T31" fmla="*/ 140 h 260"/>
                  <a:gd name="T32" fmla="*/ 388 w 442"/>
                  <a:gd name="T33" fmla="*/ 14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2" h="260">
                    <a:moveTo>
                      <a:pt x="388" y="140"/>
                    </a:moveTo>
                    <a:cubicBezTo>
                      <a:pt x="361" y="161"/>
                      <a:pt x="347" y="181"/>
                      <a:pt x="343" y="188"/>
                    </a:cubicBezTo>
                    <a:cubicBezTo>
                      <a:pt x="321" y="222"/>
                      <a:pt x="317" y="254"/>
                      <a:pt x="317" y="254"/>
                    </a:cubicBezTo>
                    <a:cubicBezTo>
                      <a:pt x="317" y="260"/>
                      <a:pt x="323" y="260"/>
                      <a:pt x="327" y="260"/>
                    </a:cubicBezTo>
                    <a:cubicBezTo>
                      <a:pt x="335" y="260"/>
                      <a:pt x="336" y="259"/>
                      <a:pt x="338" y="250"/>
                    </a:cubicBezTo>
                    <a:cubicBezTo>
                      <a:pt x="349" y="201"/>
                      <a:pt x="379" y="159"/>
                      <a:pt x="435" y="136"/>
                    </a:cubicBezTo>
                    <a:cubicBezTo>
                      <a:pt x="441" y="134"/>
                      <a:pt x="442" y="133"/>
                      <a:pt x="442" y="130"/>
                    </a:cubicBezTo>
                    <a:cubicBezTo>
                      <a:pt x="442" y="126"/>
                      <a:pt x="439" y="125"/>
                      <a:pt x="438" y="124"/>
                    </a:cubicBezTo>
                    <a:cubicBezTo>
                      <a:pt x="416" y="116"/>
                      <a:pt x="356" y="91"/>
                      <a:pt x="337" y="7"/>
                    </a:cubicBezTo>
                    <a:cubicBezTo>
                      <a:pt x="336" y="1"/>
                      <a:pt x="335" y="0"/>
                      <a:pt x="327" y="0"/>
                    </a:cubicBezTo>
                    <a:cubicBezTo>
                      <a:pt x="323" y="0"/>
                      <a:pt x="317" y="0"/>
                      <a:pt x="317" y="6"/>
                    </a:cubicBezTo>
                    <a:cubicBezTo>
                      <a:pt x="317" y="7"/>
                      <a:pt x="321" y="38"/>
                      <a:pt x="342" y="72"/>
                    </a:cubicBezTo>
                    <a:cubicBezTo>
                      <a:pt x="352" y="87"/>
                      <a:pt x="367" y="104"/>
                      <a:pt x="388" y="120"/>
                    </a:cubicBezTo>
                    <a:lnTo>
                      <a:pt x="17" y="120"/>
                    </a:lnTo>
                    <a:cubicBezTo>
                      <a:pt x="9" y="120"/>
                      <a:pt x="0" y="120"/>
                      <a:pt x="0" y="130"/>
                    </a:cubicBezTo>
                    <a:cubicBezTo>
                      <a:pt x="0" y="140"/>
                      <a:pt x="9" y="140"/>
                      <a:pt x="17" y="140"/>
                    </a:cubicBezTo>
                    <a:lnTo>
                      <a:pt x="388" y="140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  <p:sp>
            <p:nvSpPr>
              <p:cNvPr id="20" name="Freeform 64">
                <a:extLst>
                  <a:ext uri="{FF2B5EF4-FFF2-40B4-BE49-F238E27FC236}">
                    <a16:creationId xmlns:a16="http://schemas.microsoft.com/office/drawing/2014/main" id="{F9E7EEFB-A1AB-4590-B172-D807BA52986E}"/>
                  </a:ext>
                </a:extLst>
              </p:cNvPr>
              <p:cNvSpPr>
                <a:spLocks noEditPoint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2919415" y="817563"/>
                <a:ext cx="53975" cy="95250"/>
              </a:xfrm>
              <a:custGeom>
                <a:avLst/>
                <a:gdLst>
                  <a:gd name="T0" fmla="*/ 210 w 210"/>
                  <a:gd name="T1" fmla="*/ 172 h 343"/>
                  <a:gd name="T2" fmla="*/ 190 w 210"/>
                  <a:gd name="T3" fmla="*/ 56 h 343"/>
                  <a:gd name="T4" fmla="*/ 105 w 210"/>
                  <a:gd name="T5" fmla="*/ 0 h 343"/>
                  <a:gd name="T6" fmla="*/ 19 w 210"/>
                  <a:gd name="T7" fmla="*/ 59 h 343"/>
                  <a:gd name="T8" fmla="*/ 0 w 210"/>
                  <a:gd name="T9" fmla="*/ 172 h 343"/>
                  <a:gd name="T10" fmla="*/ 23 w 210"/>
                  <a:gd name="T11" fmla="*/ 293 h 343"/>
                  <a:gd name="T12" fmla="*/ 105 w 210"/>
                  <a:gd name="T13" fmla="*/ 343 h 343"/>
                  <a:gd name="T14" fmla="*/ 192 w 210"/>
                  <a:gd name="T15" fmla="*/ 285 h 343"/>
                  <a:gd name="T16" fmla="*/ 210 w 210"/>
                  <a:gd name="T17" fmla="*/ 172 h 343"/>
                  <a:gd name="T18" fmla="*/ 105 w 210"/>
                  <a:gd name="T19" fmla="*/ 332 h 343"/>
                  <a:gd name="T20" fmla="*/ 47 w 210"/>
                  <a:gd name="T21" fmla="*/ 272 h 343"/>
                  <a:gd name="T22" fmla="*/ 42 w 210"/>
                  <a:gd name="T23" fmla="*/ 167 h 343"/>
                  <a:gd name="T24" fmla="*/ 46 w 210"/>
                  <a:gd name="T25" fmla="*/ 75 h 343"/>
                  <a:gd name="T26" fmla="*/ 105 w 210"/>
                  <a:gd name="T27" fmla="*/ 11 h 343"/>
                  <a:gd name="T28" fmla="*/ 164 w 210"/>
                  <a:gd name="T29" fmla="*/ 69 h 343"/>
                  <a:gd name="T30" fmla="*/ 169 w 210"/>
                  <a:gd name="T31" fmla="*/ 167 h 343"/>
                  <a:gd name="T32" fmla="*/ 163 w 210"/>
                  <a:gd name="T33" fmla="*/ 270 h 343"/>
                  <a:gd name="T34" fmla="*/ 105 w 210"/>
                  <a:gd name="T35" fmla="*/ 332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0" h="343">
                    <a:moveTo>
                      <a:pt x="210" y="172"/>
                    </a:moveTo>
                    <a:cubicBezTo>
                      <a:pt x="210" y="133"/>
                      <a:pt x="208" y="93"/>
                      <a:pt x="190" y="56"/>
                    </a:cubicBezTo>
                    <a:cubicBezTo>
                      <a:pt x="167" y="8"/>
                      <a:pt x="126" y="0"/>
                      <a:pt x="105" y="0"/>
                    </a:cubicBezTo>
                    <a:cubicBezTo>
                      <a:pt x="76" y="0"/>
                      <a:pt x="39" y="13"/>
                      <a:pt x="19" y="59"/>
                    </a:cubicBezTo>
                    <a:cubicBezTo>
                      <a:pt x="3" y="94"/>
                      <a:pt x="0" y="133"/>
                      <a:pt x="0" y="172"/>
                    </a:cubicBezTo>
                    <a:cubicBezTo>
                      <a:pt x="0" y="210"/>
                      <a:pt x="2" y="255"/>
                      <a:pt x="23" y="293"/>
                    </a:cubicBezTo>
                    <a:cubicBezTo>
                      <a:pt x="44" y="333"/>
                      <a:pt x="81" y="343"/>
                      <a:pt x="105" y="343"/>
                    </a:cubicBezTo>
                    <a:cubicBezTo>
                      <a:pt x="132" y="343"/>
                      <a:pt x="170" y="333"/>
                      <a:pt x="192" y="285"/>
                    </a:cubicBezTo>
                    <a:cubicBezTo>
                      <a:pt x="208" y="251"/>
                      <a:pt x="210" y="212"/>
                      <a:pt x="210" y="172"/>
                    </a:cubicBezTo>
                    <a:close/>
                    <a:moveTo>
                      <a:pt x="105" y="332"/>
                    </a:moveTo>
                    <a:cubicBezTo>
                      <a:pt x="86" y="332"/>
                      <a:pt x="56" y="320"/>
                      <a:pt x="47" y="272"/>
                    </a:cubicBezTo>
                    <a:cubicBezTo>
                      <a:pt x="42" y="242"/>
                      <a:pt x="42" y="196"/>
                      <a:pt x="42" y="167"/>
                    </a:cubicBezTo>
                    <a:cubicBezTo>
                      <a:pt x="42" y="135"/>
                      <a:pt x="42" y="102"/>
                      <a:pt x="46" y="75"/>
                    </a:cubicBezTo>
                    <a:cubicBezTo>
                      <a:pt x="55" y="15"/>
                      <a:pt x="92" y="11"/>
                      <a:pt x="105" y="11"/>
                    </a:cubicBezTo>
                    <a:cubicBezTo>
                      <a:pt x="121" y="11"/>
                      <a:pt x="154" y="20"/>
                      <a:pt x="164" y="69"/>
                    </a:cubicBezTo>
                    <a:cubicBezTo>
                      <a:pt x="169" y="97"/>
                      <a:pt x="169" y="135"/>
                      <a:pt x="169" y="167"/>
                    </a:cubicBezTo>
                    <a:cubicBezTo>
                      <a:pt x="169" y="204"/>
                      <a:pt x="169" y="238"/>
                      <a:pt x="163" y="270"/>
                    </a:cubicBezTo>
                    <a:cubicBezTo>
                      <a:pt x="156" y="317"/>
                      <a:pt x="127" y="332"/>
                      <a:pt x="105" y="332"/>
                    </a:cubicBez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Gill Sans MT" panose="020B0502020104020203" pitchFamily="34" charset="0"/>
                </a:endParaRPr>
              </a:p>
            </p:txBody>
          </p:sp>
        </p:grp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ADD8F69C-CD8A-4FBE-A220-0FB7A6EB4073}"/>
              </a:ext>
            </a:extLst>
          </p:cNvPr>
          <p:cNvGrpSpPr/>
          <p:nvPr/>
        </p:nvGrpSpPr>
        <p:grpSpPr>
          <a:xfrm>
            <a:off x="4013169" y="2370086"/>
            <a:ext cx="1830832" cy="1176613"/>
            <a:chOff x="3902610" y="3007003"/>
            <a:chExt cx="1830832" cy="1176613"/>
          </a:xfrm>
        </p:grpSpPr>
        <p:cxnSp>
          <p:nvCxnSpPr>
            <p:cNvPr id="207" name="直接箭头连接符 8">
              <a:extLst>
                <a:ext uri="{FF2B5EF4-FFF2-40B4-BE49-F238E27FC236}">
                  <a16:creationId xmlns:a16="http://schemas.microsoft.com/office/drawing/2014/main" id="{20B962D0-34EB-4CBE-9E1B-9C9A17DC585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935353" y="3955659"/>
              <a:ext cx="1798089" cy="0"/>
            </a:xfrm>
            <a:prstGeom prst="straightConnector1">
              <a:avLst/>
            </a:prstGeom>
            <a:noFill/>
            <a:ln w="6350" cap="sq" algn="ctr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8" name="直接箭头连接符 10">
              <a:extLst>
                <a:ext uri="{FF2B5EF4-FFF2-40B4-BE49-F238E27FC236}">
                  <a16:creationId xmlns:a16="http://schemas.microsoft.com/office/drawing/2014/main" id="{5FA6DA21-6725-4590-9536-46E8EF41FAD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935353" y="3007003"/>
              <a:ext cx="0" cy="948655"/>
            </a:xfrm>
            <a:prstGeom prst="straightConnector1">
              <a:avLst/>
            </a:prstGeom>
            <a:noFill/>
            <a:ln w="6350" cap="sq" algn="ctr">
              <a:solidFill>
                <a:schemeClr val="tx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9" name="直接连接符 19">
              <a:extLst>
                <a:ext uri="{FF2B5EF4-FFF2-40B4-BE49-F238E27FC236}">
                  <a16:creationId xmlns:a16="http://schemas.microsoft.com/office/drawing/2014/main" id="{B1655898-5826-49F0-90B4-01D40062F12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860601" y="3444518"/>
              <a:ext cx="654153" cy="2124"/>
            </a:xfrm>
            <a:prstGeom prst="line">
              <a:avLst/>
            </a:prstGeom>
            <a:noFill/>
            <a:ln w="12700" cap="sq" algn="ctr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0" name="直接连接符 17">
              <a:extLst>
                <a:ext uri="{FF2B5EF4-FFF2-40B4-BE49-F238E27FC236}">
                  <a16:creationId xmlns:a16="http://schemas.microsoft.com/office/drawing/2014/main" id="{ECB180EF-4712-420E-AD67-7FEBF5F0433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940393" y="3198859"/>
              <a:ext cx="416622" cy="745871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1" name="直接连接符 17">
              <a:extLst>
                <a:ext uri="{FF2B5EF4-FFF2-40B4-BE49-F238E27FC236}">
                  <a16:creationId xmlns:a16="http://schemas.microsoft.com/office/drawing/2014/main" id="{B889E93E-2353-4629-B668-4CBCE9E0BC6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3933786" y="3195460"/>
              <a:ext cx="430520" cy="0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2" name="直接连接符 19">
              <a:extLst>
                <a:ext uri="{FF2B5EF4-FFF2-40B4-BE49-F238E27FC236}">
                  <a16:creationId xmlns:a16="http://schemas.microsoft.com/office/drawing/2014/main" id="{1820C0D9-1E0C-4AB9-B997-C590A4A18E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385229" y="3447916"/>
              <a:ext cx="1858" cy="506893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round/>
              <a:headEnd type="arrow" w="sm" len="sm"/>
              <a:tailEnd type="arrow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直接连接符 9">
              <a:extLst>
                <a:ext uri="{FF2B5EF4-FFF2-40B4-BE49-F238E27FC236}">
                  <a16:creationId xmlns:a16="http://schemas.microsoft.com/office/drawing/2014/main" id="{BAF4E9F4-6D92-41E8-946B-A716640BBAC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364306" y="3198858"/>
              <a:ext cx="492897" cy="245660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4" name="直接连接符 17">
              <a:extLst>
                <a:ext uri="{FF2B5EF4-FFF2-40B4-BE49-F238E27FC236}">
                  <a16:creationId xmlns:a16="http://schemas.microsoft.com/office/drawing/2014/main" id="{A1DBED12-8232-4947-96F2-22A8B5231C8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365717" y="3212434"/>
              <a:ext cx="3247" cy="741100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" name="直接连接符 17">
              <a:extLst>
                <a:ext uri="{FF2B5EF4-FFF2-40B4-BE49-F238E27FC236}">
                  <a16:creationId xmlns:a16="http://schemas.microsoft.com/office/drawing/2014/main" id="{1CE6ACF6-9B2A-402F-B9CA-C26D624E50C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054142" y="3746963"/>
              <a:ext cx="80272" cy="0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6" name="直接连接符 17">
              <a:extLst>
                <a:ext uri="{FF2B5EF4-FFF2-40B4-BE49-F238E27FC236}">
                  <a16:creationId xmlns:a16="http://schemas.microsoft.com/office/drawing/2014/main" id="{527B0237-8494-4F77-BF63-9A6DA009AD3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4142250" y="3601837"/>
              <a:ext cx="0" cy="144489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7" name="直接连接符 17">
              <a:extLst>
                <a:ext uri="{FF2B5EF4-FFF2-40B4-BE49-F238E27FC236}">
                  <a16:creationId xmlns:a16="http://schemas.microsoft.com/office/drawing/2014/main" id="{C44DBEA0-A75B-4656-AF91-4E702DF5C6D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858978" y="3457915"/>
              <a:ext cx="0" cy="497685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8" name="直接连接符 17">
              <a:extLst>
                <a:ext uri="{FF2B5EF4-FFF2-40B4-BE49-F238E27FC236}">
                  <a16:creationId xmlns:a16="http://schemas.microsoft.com/office/drawing/2014/main" id="{35866424-D890-4C68-863B-9E102BCBD0F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4492262" y="3261743"/>
              <a:ext cx="0" cy="96326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9" name="直接连接符 17">
              <a:extLst>
                <a:ext uri="{FF2B5EF4-FFF2-40B4-BE49-F238E27FC236}">
                  <a16:creationId xmlns:a16="http://schemas.microsoft.com/office/drawing/2014/main" id="{C0EED1DE-4DA9-4DCD-8477-4F5AF5624A0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498335" y="3358069"/>
              <a:ext cx="176598" cy="0"/>
            </a:xfrm>
            <a:prstGeom prst="line">
              <a:avLst/>
            </a:prstGeom>
            <a:noFill/>
            <a:ln w="6350" cap="sq" algn="ctr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0" name="文本框 167">
              <a:extLst>
                <a:ext uri="{FF2B5EF4-FFF2-40B4-BE49-F238E27FC236}">
                  <a16:creationId xmlns:a16="http://schemas.microsoft.com/office/drawing/2014/main" id="{2D23F9D2-66F3-49E2-B6B8-305162C0F8F6}"/>
                </a:ext>
              </a:extLst>
            </p:cNvPr>
            <p:cNvSpPr txBox="1"/>
            <p:nvPr/>
          </p:nvSpPr>
          <p:spPr>
            <a:xfrm>
              <a:off x="3902610" y="3952784"/>
              <a:ext cx="478016" cy="23083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900" dirty="0">
                  <a:latin typeface="Gill Sans MT" panose="020B0502020104020203" pitchFamily="34" charset="0"/>
                </a:rPr>
                <a:t>Elastic</a:t>
              </a:r>
              <a:endParaRPr lang="zh-CN" altLang="en-US" sz="900" dirty="0">
                <a:latin typeface="Gill Sans MT" panose="020B0502020104020203" pitchFamily="34" charset="0"/>
              </a:endParaRPr>
            </a:p>
          </p:txBody>
        </p:sp>
        <p:sp>
          <p:nvSpPr>
            <p:cNvPr id="221" name="文本框 168">
              <a:extLst>
                <a:ext uri="{FF2B5EF4-FFF2-40B4-BE49-F238E27FC236}">
                  <a16:creationId xmlns:a16="http://schemas.microsoft.com/office/drawing/2014/main" id="{CF1CE56F-DC56-4492-BF8D-1A3E080649A7}"/>
                </a:ext>
              </a:extLst>
            </p:cNvPr>
            <p:cNvSpPr txBox="1"/>
            <p:nvPr/>
          </p:nvSpPr>
          <p:spPr>
            <a:xfrm>
              <a:off x="4295034" y="3946820"/>
              <a:ext cx="623889" cy="23083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900" dirty="0">
                  <a:latin typeface="Gill Sans MT" panose="020B0502020104020203" pitchFamily="34" charset="0"/>
                </a:rPr>
                <a:t>Damaged</a:t>
              </a:r>
              <a:endParaRPr lang="zh-CN" altLang="en-US" sz="900" dirty="0">
                <a:latin typeface="Gill Sans MT" panose="020B0502020104020203" pitchFamily="34" charset="0"/>
              </a:endParaRPr>
            </a:p>
          </p:txBody>
        </p:sp>
        <p:sp>
          <p:nvSpPr>
            <p:cNvPr id="222" name="文本框 169">
              <a:extLst>
                <a:ext uri="{FF2B5EF4-FFF2-40B4-BE49-F238E27FC236}">
                  <a16:creationId xmlns:a16="http://schemas.microsoft.com/office/drawing/2014/main" id="{DB0CBBEC-2E7E-48F2-A025-0BF91D01768D}"/>
                </a:ext>
              </a:extLst>
            </p:cNvPr>
            <p:cNvSpPr txBox="1"/>
            <p:nvPr/>
          </p:nvSpPr>
          <p:spPr>
            <a:xfrm>
              <a:off x="4859647" y="3948910"/>
              <a:ext cx="623889" cy="230832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900" dirty="0">
                  <a:latin typeface="Gill Sans MT" panose="020B0502020104020203" pitchFamily="34" charset="0"/>
                </a:rPr>
                <a:t>Frictional</a:t>
              </a:r>
              <a:endParaRPr lang="zh-CN" altLang="en-US" sz="900" dirty="0">
                <a:latin typeface="Gill Sans MT" panose="020B0502020104020203" pitchFamily="34" charset="0"/>
              </a:endParaRPr>
            </a:p>
          </p:txBody>
        </p:sp>
      </p:grpSp>
      <p:sp>
        <p:nvSpPr>
          <p:cNvPr id="223" name="Freeform 34 1">
            <a:extLst>
              <a:ext uri="{FF2B5EF4-FFF2-40B4-BE49-F238E27FC236}">
                <a16:creationId xmlns:a16="http://schemas.microsoft.com/office/drawing/2014/main" id="{EA85AFDA-216B-4AA5-AB49-223285BC6911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4013169" y="2244777"/>
            <a:ext cx="85354" cy="95149"/>
          </a:xfrm>
          <a:custGeom>
            <a:avLst/>
            <a:gdLst>
              <a:gd name="T0" fmla="*/ 233 w 372"/>
              <a:gd name="T1" fmla="*/ 33 h 338"/>
              <a:gd name="T2" fmla="*/ 245 w 372"/>
              <a:gd name="T3" fmla="*/ 24 h 338"/>
              <a:gd name="T4" fmla="*/ 266 w 372"/>
              <a:gd name="T5" fmla="*/ 24 h 338"/>
              <a:gd name="T6" fmla="*/ 338 w 372"/>
              <a:gd name="T7" fmla="*/ 68 h 338"/>
              <a:gd name="T8" fmla="*/ 335 w 372"/>
              <a:gd name="T9" fmla="*/ 102 h 338"/>
              <a:gd name="T10" fmla="*/ 334 w 372"/>
              <a:gd name="T11" fmla="*/ 111 h 338"/>
              <a:gd name="T12" fmla="*/ 346 w 372"/>
              <a:gd name="T13" fmla="*/ 121 h 338"/>
              <a:gd name="T14" fmla="*/ 358 w 372"/>
              <a:gd name="T15" fmla="*/ 107 h 338"/>
              <a:gd name="T16" fmla="*/ 372 w 372"/>
              <a:gd name="T17" fmla="*/ 10 h 338"/>
              <a:gd name="T18" fmla="*/ 355 w 372"/>
              <a:gd name="T19" fmla="*/ 0 h 338"/>
              <a:gd name="T20" fmla="*/ 53 w 372"/>
              <a:gd name="T21" fmla="*/ 0 h 338"/>
              <a:gd name="T22" fmla="*/ 35 w 372"/>
              <a:gd name="T23" fmla="*/ 10 h 338"/>
              <a:gd name="T24" fmla="*/ 3 w 372"/>
              <a:gd name="T25" fmla="*/ 103 h 338"/>
              <a:gd name="T26" fmla="*/ 0 w 372"/>
              <a:gd name="T27" fmla="*/ 112 h 338"/>
              <a:gd name="T28" fmla="*/ 12 w 372"/>
              <a:gd name="T29" fmla="*/ 121 h 338"/>
              <a:gd name="T30" fmla="*/ 25 w 372"/>
              <a:gd name="T31" fmla="*/ 108 h 338"/>
              <a:gd name="T32" fmla="*/ 139 w 372"/>
              <a:gd name="T33" fmla="*/ 24 h 338"/>
              <a:gd name="T34" fmla="*/ 165 w 372"/>
              <a:gd name="T35" fmla="*/ 24 h 338"/>
              <a:gd name="T36" fmla="*/ 94 w 372"/>
              <a:gd name="T37" fmla="*/ 312 h 338"/>
              <a:gd name="T38" fmla="*/ 53 w 372"/>
              <a:gd name="T39" fmla="*/ 314 h 338"/>
              <a:gd name="T40" fmla="*/ 32 w 372"/>
              <a:gd name="T41" fmla="*/ 314 h 338"/>
              <a:gd name="T42" fmla="*/ 14 w 372"/>
              <a:gd name="T43" fmla="*/ 328 h 338"/>
              <a:gd name="T44" fmla="*/ 26 w 372"/>
              <a:gd name="T45" fmla="*/ 338 h 338"/>
              <a:gd name="T46" fmla="*/ 73 w 372"/>
              <a:gd name="T47" fmla="*/ 337 h 338"/>
              <a:gd name="T48" fmla="*/ 122 w 372"/>
              <a:gd name="T49" fmla="*/ 336 h 338"/>
              <a:gd name="T50" fmla="*/ 173 w 372"/>
              <a:gd name="T51" fmla="*/ 337 h 338"/>
              <a:gd name="T52" fmla="*/ 221 w 372"/>
              <a:gd name="T53" fmla="*/ 338 h 338"/>
              <a:gd name="T54" fmla="*/ 237 w 372"/>
              <a:gd name="T55" fmla="*/ 323 h 338"/>
              <a:gd name="T56" fmla="*/ 220 w 372"/>
              <a:gd name="T57" fmla="*/ 314 h 338"/>
              <a:gd name="T58" fmla="*/ 199 w 372"/>
              <a:gd name="T59" fmla="*/ 314 h 338"/>
              <a:gd name="T60" fmla="*/ 163 w 372"/>
              <a:gd name="T61" fmla="*/ 313 h 338"/>
              <a:gd name="T62" fmla="*/ 233 w 372"/>
              <a:gd name="T63" fmla="*/ 33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72" h="338">
                <a:moveTo>
                  <a:pt x="233" y="33"/>
                </a:moveTo>
                <a:cubicBezTo>
                  <a:pt x="235" y="25"/>
                  <a:pt x="236" y="24"/>
                  <a:pt x="245" y="24"/>
                </a:cubicBezTo>
                <a:lnTo>
                  <a:pt x="266" y="24"/>
                </a:lnTo>
                <a:cubicBezTo>
                  <a:pt x="314" y="24"/>
                  <a:pt x="338" y="26"/>
                  <a:pt x="338" y="68"/>
                </a:cubicBezTo>
                <a:cubicBezTo>
                  <a:pt x="338" y="81"/>
                  <a:pt x="337" y="90"/>
                  <a:pt x="335" y="102"/>
                </a:cubicBezTo>
                <a:cubicBezTo>
                  <a:pt x="335" y="105"/>
                  <a:pt x="334" y="110"/>
                  <a:pt x="334" y="111"/>
                </a:cubicBezTo>
                <a:cubicBezTo>
                  <a:pt x="334" y="121"/>
                  <a:pt x="343" y="121"/>
                  <a:pt x="346" y="121"/>
                </a:cubicBezTo>
                <a:cubicBezTo>
                  <a:pt x="355" y="121"/>
                  <a:pt x="357" y="117"/>
                  <a:pt x="358" y="107"/>
                </a:cubicBezTo>
                <a:lnTo>
                  <a:pt x="372" y="10"/>
                </a:lnTo>
                <a:cubicBezTo>
                  <a:pt x="372" y="0"/>
                  <a:pt x="365" y="0"/>
                  <a:pt x="355" y="0"/>
                </a:cubicBezTo>
                <a:lnTo>
                  <a:pt x="53" y="0"/>
                </a:lnTo>
                <a:cubicBezTo>
                  <a:pt x="41" y="0"/>
                  <a:pt x="38" y="0"/>
                  <a:pt x="35" y="10"/>
                </a:cubicBezTo>
                <a:lnTo>
                  <a:pt x="3" y="103"/>
                </a:lnTo>
                <a:cubicBezTo>
                  <a:pt x="3" y="103"/>
                  <a:pt x="0" y="111"/>
                  <a:pt x="0" y="112"/>
                </a:cubicBezTo>
                <a:cubicBezTo>
                  <a:pt x="0" y="121"/>
                  <a:pt x="9" y="121"/>
                  <a:pt x="12" y="121"/>
                </a:cubicBezTo>
                <a:cubicBezTo>
                  <a:pt x="20" y="121"/>
                  <a:pt x="21" y="118"/>
                  <a:pt x="25" y="108"/>
                </a:cubicBezTo>
                <a:cubicBezTo>
                  <a:pt x="51" y="35"/>
                  <a:pt x="69" y="24"/>
                  <a:pt x="139" y="24"/>
                </a:cubicBezTo>
                <a:cubicBezTo>
                  <a:pt x="154" y="24"/>
                  <a:pt x="155" y="24"/>
                  <a:pt x="165" y="24"/>
                </a:cubicBezTo>
                <a:lnTo>
                  <a:pt x="94" y="312"/>
                </a:lnTo>
                <a:cubicBezTo>
                  <a:pt x="91" y="312"/>
                  <a:pt x="78" y="314"/>
                  <a:pt x="53" y="314"/>
                </a:cubicBezTo>
                <a:lnTo>
                  <a:pt x="32" y="314"/>
                </a:lnTo>
                <a:cubicBezTo>
                  <a:pt x="22" y="314"/>
                  <a:pt x="14" y="314"/>
                  <a:pt x="14" y="328"/>
                </a:cubicBezTo>
                <a:cubicBezTo>
                  <a:pt x="14" y="338"/>
                  <a:pt x="22" y="338"/>
                  <a:pt x="26" y="338"/>
                </a:cubicBezTo>
                <a:cubicBezTo>
                  <a:pt x="41" y="338"/>
                  <a:pt x="57" y="337"/>
                  <a:pt x="73" y="337"/>
                </a:cubicBezTo>
                <a:cubicBezTo>
                  <a:pt x="89" y="337"/>
                  <a:pt x="106" y="336"/>
                  <a:pt x="122" y="336"/>
                </a:cubicBezTo>
                <a:cubicBezTo>
                  <a:pt x="139" y="336"/>
                  <a:pt x="156" y="337"/>
                  <a:pt x="173" y="337"/>
                </a:cubicBezTo>
                <a:cubicBezTo>
                  <a:pt x="189" y="337"/>
                  <a:pt x="205" y="338"/>
                  <a:pt x="221" y="338"/>
                </a:cubicBezTo>
                <a:cubicBezTo>
                  <a:pt x="227" y="338"/>
                  <a:pt x="237" y="338"/>
                  <a:pt x="237" y="323"/>
                </a:cubicBezTo>
                <a:cubicBezTo>
                  <a:pt x="237" y="314"/>
                  <a:pt x="228" y="314"/>
                  <a:pt x="220" y="314"/>
                </a:cubicBezTo>
                <a:lnTo>
                  <a:pt x="199" y="314"/>
                </a:lnTo>
                <a:cubicBezTo>
                  <a:pt x="187" y="314"/>
                  <a:pt x="175" y="314"/>
                  <a:pt x="163" y="313"/>
                </a:cubicBezTo>
                <a:lnTo>
                  <a:pt x="233" y="33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24" name="Freeform 36 1">
            <a:extLst>
              <a:ext uri="{FF2B5EF4-FFF2-40B4-BE49-F238E27FC236}">
                <a16:creationId xmlns:a16="http://schemas.microsoft.com/office/drawing/2014/main" id="{1521F279-E2CB-4040-B220-0717E0477F9B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5878126" y="3284764"/>
            <a:ext cx="69962" cy="65765"/>
          </a:xfrm>
          <a:custGeom>
            <a:avLst/>
            <a:gdLst>
              <a:gd name="T0" fmla="*/ 265 w 307"/>
              <a:gd name="T1" fmla="*/ 67 h 230"/>
              <a:gd name="T2" fmla="*/ 275 w 307"/>
              <a:gd name="T3" fmla="*/ 26 h 230"/>
              <a:gd name="T4" fmla="*/ 251 w 307"/>
              <a:gd name="T5" fmla="*/ 4 h 230"/>
              <a:gd name="T6" fmla="*/ 218 w 307"/>
              <a:gd name="T7" fmla="*/ 30 h 230"/>
              <a:gd name="T8" fmla="*/ 190 w 307"/>
              <a:gd name="T9" fmla="*/ 144 h 230"/>
              <a:gd name="T10" fmla="*/ 182 w 307"/>
              <a:gd name="T11" fmla="*/ 179 h 230"/>
              <a:gd name="T12" fmla="*/ 129 w 307"/>
              <a:gd name="T13" fmla="*/ 212 h 230"/>
              <a:gd name="T14" fmla="*/ 99 w 307"/>
              <a:gd name="T15" fmla="*/ 175 h 230"/>
              <a:gd name="T16" fmla="*/ 128 w 307"/>
              <a:gd name="T17" fmla="*/ 70 h 230"/>
              <a:gd name="T18" fmla="*/ 135 w 307"/>
              <a:gd name="T19" fmla="*/ 45 h 230"/>
              <a:gd name="T20" fmla="*/ 78 w 307"/>
              <a:gd name="T21" fmla="*/ 0 h 230"/>
              <a:gd name="T22" fmla="*/ 0 w 307"/>
              <a:gd name="T23" fmla="*/ 78 h 230"/>
              <a:gd name="T24" fmla="*/ 12 w 307"/>
              <a:gd name="T25" fmla="*/ 85 h 230"/>
              <a:gd name="T26" fmla="*/ 24 w 307"/>
              <a:gd name="T27" fmla="*/ 78 h 230"/>
              <a:gd name="T28" fmla="*/ 75 w 307"/>
              <a:gd name="T29" fmla="*/ 18 h 230"/>
              <a:gd name="T30" fmla="*/ 84 w 307"/>
              <a:gd name="T31" fmla="*/ 28 h 230"/>
              <a:gd name="T32" fmla="*/ 76 w 307"/>
              <a:gd name="T33" fmla="*/ 60 h 230"/>
              <a:gd name="T34" fmla="*/ 45 w 307"/>
              <a:gd name="T35" fmla="*/ 165 h 230"/>
              <a:gd name="T36" fmla="*/ 125 w 307"/>
              <a:gd name="T37" fmla="*/ 230 h 230"/>
              <a:gd name="T38" fmla="*/ 188 w 307"/>
              <a:gd name="T39" fmla="*/ 202 h 230"/>
              <a:gd name="T40" fmla="*/ 245 w 307"/>
              <a:gd name="T41" fmla="*/ 230 h 230"/>
              <a:gd name="T42" fmla="*/ 288 w 307"/>
              <a:gd name="T43" fmla="*/ 201 h 230"/>
              <a:gd name="T44" fmla="*/ 307 w 307"/>
              <a:gd name="T45" fmla="*/ 152 h 230"/>
              <a:gd name="T46" fmla="*/ 295 w 307"/>
              <a:gd name="T47" fmla="*/ 145 h 230"/>
              <a:gd name="T48" fmla="*/ 285 w 307"/>
              <a:gd name="T49" fmla="*/ 147 h 230"/>
              <a:gd name="T50" fmla="*/ 281 w 307"/>
              <a:gd name="T51" fmla="*/ 162 h 230"/>
              <a:gd name="T52" fmla="*/ 247 w 307"/>
              <a:gd name="T53" fmla="*/ 212 h 230"/>
              <a:gd name="T54" fmla="*/ 236 w 307"/>
              <a:gd name="T55" fmla="*/ 193 h 230"/>
              <a:gd name="T56" fmla="*/ 243 w 307"/>
              <a:gd name="T57" fmla="*/ 157 h 230"/>
              <a:gd name="T58" fmla="*/ 254 w 307"/>
              <a:gd name="T59" fmla="*/ 112 h 230"/>
              <a:gd name="T60" fmla="*/ 265 w 307"/>
              <a:gd name="T61" fmla="*/ 67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07" h="230">
                <a:moveTo>
                  <a:pt x="265" y="67"/>
                </a:moveTo>
                <a:cubicBezTo>
                  <a:pt x="269" y="53"/>
                  <a:pt x="275" y="29"/>
                  <a:pt x="275" y="26"/>
                </a:cubicBezTo>
                <a:cubicBezTo>
                  <a:pt x="275" y="15"/>
                  <a:pt x="267" y="4"/>
                  <a:pt x="251" y="4"/>
                </a:cubicBezTo>
                <a:cubicBezTo>
                  <a:pt x="243" y="4"/>
                  <a:pt x="225" y="8"/>
                  <a:pt x="218" y="30"/>
                </a:cubicBezTo>
                <a:cubicBezTo>
                  <a:pt x="216" y="37"/>
                  <a:pt x="194" y="128"/>
                  <a:pt x="190" y="144"/>
                </a:cubicBezTo>
                <a:cubicBezTo>
                  <a:pt x="187" y="156"/>
                  <a:pt x="183" y="170"/>
                  <a:pt x="182" y="179"/>
                </a:cubicBezTo>
                <a:cubicBezTo>
                  <a:pt x="174" y="191"/>
                  <a:pt x="154" y="212"/>
                  <a:pt x="129" y="212"/>
                </a:cubicBezTo>
                <a:cubicBezTo>
                  <a:pt x="99" y="212"/>
                  <a:pt x="99" y="187"/>
                  <a:pt x="99" y="175"/>
                </a:cubicBezTo>
                <a:cubicBezTo>
                  <a:pt x="99" y="145"/>
                  <a:pt x="114" y="106"/>
                  <a:pt x="128" y="70"/>
                </a:cubicBezTo>
                <a:cubicBezTo>
                  <a:pt x="133" y="57"/>
                  <a:pt x="135" y="53"/>
                  <a:pt x="135" y="45"/>
                </a:cubicBezTo>
                <a:cubicBezTo>
                  <a:pt x="135" y="16"/>
                  <a:pt x="106" y="0"/>
                  <a:pt x="78" y="0"/>
                </a:cubicBezTo>
                <a:cubicBezTo>
                  <a:pt x="25" y="0"/>
                  <a:pt x="0" y="68"/>
                  <a:pt x="0" y="78"/>
                </a:cubicBezTo>
                <a:cubicBezTo>
                  <a:pt x="0" y="85"/>
                  <a:pt x="8" y="85"/>
                  <a:pt x="12" y="85"/>
                </a:cubicBezTo>
                <a:cubicBezTo>
                  <a:pt x="18" y="85"/>
                  <a:pt x="22" y="85"/>
                  <a:pt x="24" y="78"/>
                </a:cubicBezTo>
                <a:cubicBezTo>
                  <a:pt x="40" y="23"/>
                  <a:pt x="67" y="18"/>
                  <a:pt x="75" y="18"/>
                </a:cubicBezTo>
                <a:cubicBezTo>
                  <a:pt x="79" y="18"/>
                  <a:pt x="84" y="18"/>
                  <a:pt x="84" y="28"/>
                </a:cubicBezTo>
                <a:cubicBezTo>
                  <a:pt x="84" y="40"/>
                  <a:pt x="78" y="54"/>
                  <a:pt x="76" y="60"/>
                </a:cubicBezTo>
                <a:cubicBezTo>
                  <a:pt x="55" y="112"/>
                  <a:pt x="45" y="140"/>
                  <a:pt x="45" y="165"/>
                </a:cubicBezTo>
                <a:cubicBezTo>
                  <a:pt x="45" y="222"/>
                  <a:pt x="95" y="230"/>
                  <a:pt x="125" y="230"/>
                </a:cubicBezTo>
                <a:cubicBezTo>
                  <a:pt x="139" y="230"/>
                  <a:pt x="161" y="228"/>
                  <a:pt x="188" y="202"/>
                </a:cubicBezTo>
                <a:cubicBezTo>
                  <a:pt x="204" y="227"/>
                  <a:pt x="233" y="230"/>
                  <a:pt x="245" y="230"/>
                </a:cubicBezTo>
                <a:cubicBezTo>
                  <a:pt x="263" y="230"/>
                  <a:pt x="278" y="219"/>
                  <a:pt x="288" y="201"/>
                </a:cubicBezTo>
                <a:cubicBezTo>
                  <a:pt x="301" y="181"/>
                  <a:pt x="307" y="154"/>
                  <a:pt x="307" y="152"/>
                </a:cubicBezTo>
                <a:cubicBezTo>
                  <a:pt x="307" y="145"/>
                  <a:pt x="300" y="145"/>
                  <a:pt x="295" y="145"/>
                </a:cubicBezTo>
                <a:cubicBezTo>
                  <a:pt x="290" y="145"/>
                  <a:pt x="288" y="145"/>
                  <a:pt x="285" y="147"/>
                </a:cubicBezTo>
                <a:cubicBezTo>
                  <a:pt x="284" y="148"/>
                  <a:pt x="284" y="149"/>
                  <a:pt x="281" y="162"/>
                </a:cubicBezTo>
                <a:cubicBezTo>
                  <a:pt x="271" y="201"/>
                  <a:pt x="260" y="212"/>
                  <a:pt x="247" y="212"/>
                </a:cubicBezTo>
                <a:cubicBezTo>
                  <a:pt x="240" y="212"/>
                  <a:pt x="236" y="207"/>
                  <a:pt x="236" y="193"/>
                </a:cubicBezTo>
                <a:cubicBezTo>
                  <a:pt x="236" y="185"/>
                  <a:pt x="238" y="177"/>
                  <a:pt x="243" y="157"/>
                </a:cubicBezTo>
                <a:cubicBezTo>
                  <a:pt x="246" y="143"/>
                  <a:pt x="251" y="123"/>
                  <a:pt x="254" y="112"/>
                </a:cubicBezTo>
                <a:lnTo>
                  <a:pt x="265" y="67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085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1041B73-2CE3-4197-B769-36CBC65B2D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5A1C7-D45E-4149-B6D8-62C9526ED5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F9E27-F5FF-4DA1-9784-521F0EAF1A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14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DF6C144-B86D-4765-86BC-F3989FC5A9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" b="74556"/>
          <a:stretch/>
        </p:blipFill>
        <p:spPr>
          <a:xfrm>
            <a:off x="348716" y="394402"/>
            <a:ext cx="6815407" cy="119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839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3E4AB4D-B606-4E3A-96CC-09EC3BA745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F453E-1DBA-4EAF-9871-EFB817F083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0E507-9075-436C-B915-518E62B0CE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15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8602935-892A-4275-B841-FA6A94A7F7B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7" b="68310"/>
          <a:stretch/>
        </p:blipFill>
        <p:spPr>
          <a:xfrm>
            <a:off x="80230" y="991230"/>
            <a:ext cx="7040440" cy="139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56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1BFE72E-8D31-4D65-AB2B-23064EBC97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EDC64-F5A1-4983-B387-209F4E5872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F9F3C8-3ED4-4A88-B2CE-98A42661E0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16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6" name="Picture 5" descr="Graphical user interface, qr code&#10;&#10;Description automatically generated">
            <a:extLst>
              <a:ext uri="{FF2B5EF4-FFF2-40B4-BE49-F238E27FC236}">
                <a16:creationId xmlns:a16="http://schemas.microsoft.com/office/drawing/2014/main" id="{B8EAF335-316E-46B8-99EE-D601F2B8000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68"/>
          <a:stretch/>
        </p:blipFill>
        <p:spPr>
          <a:xfrm>
            <a:off x="631472" y="1525177"/>
            <a:ext cx="6303540" cy="266905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FDC903B-04E2-468B-AD63-23D260E10122}"/>
              </a:ext>
            </a:extLst>
          </p:cNvPr>
          <p:cNvSpPr/>
          <p:nvPr/>
        </p:nvSpPr>
        <p:spPr>
          <a:xfrm>
            <a:off x="2874434" y="1548223"/>
            <a:ext cx="124883" cy="127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944825D-E978-4316-879D-6F82370541F4}"/>
              </a:ext>
            </a:extLst>
          </p:cNvPr>
          <p:cNvSpPr/>
          <p:nvPr/>
        </p:nvSpPr>
        <p:spPr>
          <a:xfrm>
            <a:off x="5132917" y="1525177"/>
            <a:ext cx="124883" cy="127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9F29753-EB0D-42BA-BEC9-8532D68F8F5D}"/>
              </a:ext>
            </a:extLst>
          </p:cNvPr>
          <p:cNvSpPr/>
          <p:nvPr/>
        </p:nvSpPr>
        <p:spPr>
          <a:xfrm>
            <a:off x="631472" y="1525177"/>
            <a:ext cx="124883" cy="127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46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A003C05-1DDF-4FBA-A72B-E4E38026F6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3FDC9-46F4-4C64-A5D6-128CF5B2D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17</a:t>
            </a:fld>
            <a:endParaRPr lang="en-CA" dirty="0">
              <a:latin typeface="Euclid" panose="0202050306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722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292FD696-B50B-42EF-B6DE-CD6582C40B34}"/>
              </a:ext>
            </a:extLst>
          </p:cNvPr>
          <p:cNvPicPr>
            <a:picLocks noChangeAspect="1"/>
          </p:cNvPicPr>
          <p:nvPr/>
        </p:nvPicPr>
        <p:blipFill>
          <a:blip r:embed="rId81">
            <a:extLst>
              <a:ext uri="{96DAC541-7B7A-43D3-8B79-37D633B846F1}">
                <asvg:svgBlip xmlns:asvg="http://schemas.microsoft.com/office/drawing/2016/SVG/main" r:embed="rId82"/>
              </a:ext>
            </a:extLst>
          </a:blip>
          <a:stretch>
            <a:fillRect/>
          </a:stretch>
        </p:blipFill>
        <p:spPr>
          <a:xfrm>
            <a:off x="233573" y="410503"/>
            <a:ext cx="3485925" cy="1582956"/>
          </a:xfrm>
          <a:prstGeom prst="rect">
            <a:avLst/>
          </a:prstGeom>
          <a:effectLst/>
        </p:spPr>
      </p:pic>
      <p:cxnSp>
        <p:nvCxnSpPr>
          <p:cNvPr id="6" name="直接连接符 118 1 2 1">
            <a:extLst>
              <a:ext uri="{FF2B5EF4-FFF2-40B4-BE49-F238E27FC236}">
                <a16:creationId xmlns:a16="http://schemas.microsoft.com/office/drawing/2014/main" id="{846AFAC4-499F-4528-92E6-1455004090AE}"/>
              </a:ext>
            </a:extLst>
          </p:cNvPr>
          <p:cNvCxnSpPr/>
          <p:nvPr/>
        </p:nvCxnSpPr>
        <p:spPr>
          <a:xfrm flipV="1">
            <a:off x="2014962" y="1451220"/>
            <a:ext cx="0" cy="105138"/>
          </a:xfrm>
          <a:prstGeom prst="line">
            <a:avLst/>
          </a:prstGeom>
          <a:ln w="444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119 1 2 1">
            <a:extLst>
              <a:ext uri="{FF2B5EF4-FFF2-40B4-BE49-F238E27FC236}">
                <a16:creationId xmlns:a16="http://schemas.microsoft.com/office/drawing/2014/main" id="{356CF08F-6F0C-48BE-A10F-FD0B5234CB6A}"/>
              </a:ext>
            </a:extLst>
          </p:cNvPr>
          <p:cNvCxnSpPr/>
          <p:nvPr/>
        </p:nvCxnSpPr>
        <p:spPr>
          <a:xfrm rot="17580000" flipH="1" flipV="1">
            <a:off x="1986728" y="1463587"/>
            <a:ext cx="40612" cy="1"/>
          </a:xfrm>
          <a:prstGeom prst="line">
            <a:avLst/>
          </a:prstGeom>
          <a:ln w="444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120 1 2 1">
            <a:extLst>
              <a:ext uri="{FF2B5EF4-FFF2-40B4-BE49-F238E27FC236}">
                <a16:creationId xmlns:a16="http://schemas.microsoft.com/office/drawing/2014/main" id="{33434D2E-6465-48DB-B263-E64EA97683E1}"/>
              </a:ext>
            </a:extLst>
          </p:cNvPr>
          <p:cNvCxnSpPr/>
          <p:nvPr/>
        </p:nvCxnSpPr>
        <p:spPr>
          <a:xfrm rot="14820000" flipH="1" flipV="1">
            <a:off x="2004811" y="1463587"/>
            <a:ext cx="40612" cy="1"/>
          </a:xfrm>
          <a:prstGeom prst="line">
            <a:avLst/>
          </a:prstGeom>
          <a:ln w="444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28 1 2 1" descr="\documentclass{article}&#10;\usepackage{amsmath}&#10;\pagestyle{empty}&#10;\begin{document}&#10;&#10;&#10;$z$&#10;&#10;\end{document}" title="IguanaTex Vector Display">
            <a:extLst>
              <a:ext uri="{FF2B5EF4-FFF2-40B4-BE49-F238E27FC236}">
                <a16:creationId xmlns:a16="http://schemas.microsoft.com/office/drawing/2014/main" id="{C8664DE6-04ED-4B40-9D9C-9728B634E76E}"/>
              </a:ext>
            </a:extLst>
          </p:cNvPr>
          <p:cNvSpPr>
            <a:spLocks noChangeAspect="1"/>
          </p:cNvSpPr>
          <p:nvPr>
            <p:custDataLst>
              <p:tags r:id="rId1"/>
            </p:custDataLst>
          </p:nvPr>
        </p:nvSpPr>
        <p:spPr bwMode="auto">
          <a:xfrm>
            <a:off x="1929447" y="1457220"/>
            <a:ext cx="64908" cy="54090"/>
          </a:xfrm>
          <a:custGeom>
            <a:avLst/>
            <a:gdLst>
              <a:gd name="T0" fmla="*/ 45 w 212"/>
              <a:gd name="T1" fmla="*/ 180 h 227"/>
              <a:gd name="T2" fmla="*/ 105 w 212"/>
              <a:gd name="T3" fmla="*/ 123 h 227"/>
              <a:gd name="T4" fmla="*/ 154 w 212"/>
              <a:gd name="T5" fmla="*/ 78 h 227"/>
              <a:gd name="T6" fmla="*/ 212 w 212"/>
              <a:gd name="T7" fmla="*/ 5 h 227"/>
              <a:gd name="T8" fmla="*/ 207 w 212"/>
              <a:gd name="T9" fmla="*/ 0 h 227"/>
              <a:gd name="T10" fmla="*/ 199 w 212"/>
              <a:gd name="T11" fmla="*/ 6 h 227"/>
              <a:gd name="T12" fmla="*/ 162 w 212"/>
              <a:gd name="T13" fmla="*/ 38 h 227"/>
              <a:gd name="T14" fmla="*/ 136 w 212"/>
              <a:gd name="T15" fmla="*/ 22 h 227"/>
              <a:gd name="T16" fmla="*/ 102 w 212"/>
              <a:gd name="T17" fmla="*/ 0 h 227"/>
              <a:gd name="T18" fmla="*/ 41 w 212"/>
              <a:gd name="T19" fmla="*/ 58 h 227"/>
              <a:gd name="T20" fmla="*/ 47 w 212"/>
              <a:gd name="T21" fmla="*/ 63 h 227"/>
              <a:gd name="T22" fmla="*/ 54 w 212"/>
              <a:gd name="T23" fmla="*/ 58 h 227"/>
              <a:gd name="T24" fmla="*/ 96 w 212"/>
              <a:gd name="T25" fmla="*/ 34 h 227"/>
              <a:gd name="T26" fmla="*/ 128 w 212"/>
              <a:gd name="T27" fmla="*/ 41 h 227"/>
              <a:gd name="T28" fmla="*/ 166 w 212"/>
              <a:gd name="T29" fmla="*/ 49 h 227"/>
              <a:gd name="T30" fmla="*/ 97 w 212"/>
              <a:gd name="T31" fmla="*/ 115 h 227"/>
              <a:gd name="T32" fmla="*/ 52 w 212"/>
              <a:gd name="T33" fmla="*/ 157 h 227"/>
              <a:gd name="T34" fmla="*/ 0 w 212"/>
              <a:gd name="T35" fmla="*/ 222 h 227"/>
              <a:gd name="T36" fmla="*/ 6 w 212"/>
              <a:gd name="T37" fmla="*/ 227 h 227"/>
              <a:gd name="T38" fmla="*/ 14 w 212"/>
              <a:gd name="T39" fmla="*/ 221 h 227"/>
              <a:gd name="T40" fmla="*/ 57 w 212"/>
              <a:gd name="T41" fmla="*/ 190 h 227"/>
              <a:gd name="T42" fmla="*/ 86 w 212"/>
              <a:gd name="T43" fmla="*/ 209 h 227"/>
              <a:gd name="T44" fmla="*/ 118 w 212"/>
              <a:gd name="T45" fmla="*/ 227 h 227"/>
              <a:gd name="T46" fmla="*/ 196 w 212"/>
              <a:gd name="T47" fmla="*/ 150 h 227"/>
              <a:gd name="T48" fmla="*/ 190 w 212"/>
              <a:gd name="T49" fmla="*/ 145 h 227"/>
              <a:gd name="T50" fmla="*/ 183 w 212"/>
              <a:gd name="T51" fmla="*/ 152 h 227"/>
              <a:gd name="T52" fmla="*/ 123 w 212"/>
              <a:gd name="T53" fmla="*/ 194 h 227"/>
              <a:gd name="T54" fmla="*/ 94 w 212"/>
              <a:gd name="T55" fmla="*/ 187 h 227"/>
              <a:gd name="T56" fmla="*/ 59 w 212"/>
              <a:gd name="T57" fmla="*/ 179 h 227"/>
              <a:gd name="T58" fmla="*/ 45 w 212"/>
              <a:gd name="T59" fmla="*/ 18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12" h="227">
                <a:moveTo>
                  <a:pt x="45" y="180"/>
                </a:moveTo>
                <a:cubicBezTo>
                  <a:pt x="72" y="151"/>
                  <a:pt x="87" y="139"/>
                  <a:pt x="105" y="123"/>
                </a:cubicBezTo>
                <a:cubicBezTo>
                  <a:pt x="105" y="123"/>
                  <a:pt x="136" y="96"/>
                  <a:pt x="154" y="78"/>
                </a:cubicBezTo>
                <a:cubicBezTo>
                  <a:pt x="201" y="31"/>
                  <a:pt x="212" y="7"/>
                  <a:pt x="212" y="5"/>
                </a:cubicBezTo>
                <a:cubicBezTo>
                  <a:pt x="212" y="0"/>
                  <a:pt x="208" y="0"/>
                  <a:pt x="207" y="0"/>
                </a:cubicBezTo>
                <a:cubicBezTo>
                  <a:pt x="203" y="0"/>
                  <a:pt x="202" y="1"/>
                  <a:pt x="199" y="6"/>
                </a:cubicBezTo>
                <a:cubicBezTo>
                  <a:pt x="184" y="30"/>
                  <a:pt x="174" y="38"/>
                  <a:pt x="162" y="38"/>
                </a:cubicBezTo>
                <a:cubicBezTo>
                  <a:pt x="150" y="38"/>
                  <a:pt x="144" y="30"/>
                  <a:pt x="136" y="22"/>
                </a:cubicBezTo>
                <a:cubicBezTo>
                  <a:pt x="127" y="10"/>
                  <a:pt x="118" y="0"/>
                  <a:pt x="102" y="0"/>
                </a:cubicBezTo>
                <a:cubicBezTo>
                  <a:pt x="64" y="0"/>
                  <a:pt x="41" y="47"/>
                  <a:pt x="41" y="58"/>
                </a:cubicBezTo>
                <a:cubicBezTo>
                  <a:pt x="41" y="60"/>
                  <a:pt x="43" y="63"/>
                  <a:pt x="47" y="63"/>
                </a:cubicBezTo>
                <a:cubicBezTo>
                  <a:pt x="52" y="63"/>
                  <a:pt x="53" y="61"/>
                  <a:pt x="54" y="58"/>
                </a:cubicBezTo>
                <a:cubicBezTo>
                  <a:pt x="63" y="34"/>
                  <a:pt x="92" y="34"/>
                  <a:pt x="96" y="34"/>
                </a:cubicBezTo>
                <a:cubicBezTo>
                  <a:pt x="107" y="34"/>
                  <a:pt x="116" y="37"/>
                  <a:pt x="128" y="41"/>
                </a:cubicBezTo>
                <a:cubicBezTo>
                  <a:pt x="148" y="49"/>
                  <a:pt x="153" y="49"/>
                  <a:pt x="166" y="49"/>
                </a:cubicBezTo>
                <a:cubicBezTo>
                  <a:pt x="148" y="71"/>
                  <a:pt x="106" y="107"/>
                  <a:pt x="97" y="115"/>
                </a:cubicBezTo>
                <a:lnTo>
                  <a:pt x="52" y="157"/>
                </a:lnTo>
                <a:cubicBezTo>
                  <a:pt x="18" y="190"/>
                  <a:pt x="0" y="219"/>
                  <a:pt x="0" y="222"/>
                </a:cubicBezTo>
                <a:cubicBezTo>
                  <a:pt x="0" y="227"/>
                  <a:pt x="5" y="227"/>
                  <a:pt x="6" y="227"/>
                </a:cubicBezTo>
                <a:cubicBezTo>
                  <a:pt x="10" y="227"/>
                  <a:pt x="11" y="226"/>
                  <a:pt x="14" y="221"/>
                </a:cubicBezTo>
                <a:cubicBezTo>
                  <a:pt x="26" y="203"/>
                  <a:pt x="41" y="190"/>
                  <a:pt x="57" y="190"/>
                </a:cubicBezTo>
                <a:cubicBezTo>
                  <a:pt x="68" y="190"/>
                  <a:pt x="73" y="194"/>
                  <a:pt x="86" y="209"/>
                </a:cubicBezTo>
                <a:cubicBezTo>
                  <a:pt x="94" y="219"/>
                  <a:pt x="103" y="227"/>
                  <a:pt x="118" y="227"/>
                </a:cubicBezTo>
                <a:cubicBezTo>
                  <a:pt x="167" y="227"/>
                  <a:pt x="196" y="164"/>
                  <a:pt x="196" y="150"/>
                </a:cubicBezTo>
                <a:cubicBezTo>
                  <a:pt x="196" y="148"/>
                  <a:pt x="194" y="145"/>
                  <a:pt x="190" y="145"/>
                </a:cubicBezTo>
                <a:cubicBezTo>
                  <a:pt x="186" y="145"/>
                  <a:pt x="185" y="148"/>
                  <a:pt x="183" y="152"/>
                </a:cubicBezTo>
                <a:cubicBezTo>
                  <a:pt x="172" y="184"/>
                  <a:pt x="140" y="194"/>
                  <a:pt x="123" y="194"/>
                </a:cubicBezTo>
                <a:cubicBezTo>
                  <a:pt x="113" y="194"/>
                  <a:pt x="104" y="191"/>
                  <a:pt x="94" y="187"/>
                </a:cubicBezTo>
                <a:cubicBezTo>
                  <a:pt x="77" y="181"/>
                  <a:pt x="69" y="179"/>
                  <a:pt x="59" y="179"/>
                </a:cubicBezTo>
                <a:cubicBezTo>
                  <a:pt x="58" y="179"/>
                  <a:pt x="50" y="179"/>
                  <a:pt x="45" y="180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89017" tIns="44509" rIns="89017" bIns="44509" numCol="1" anchor="t" anchorCtr="0" compatLnSpc="1">
            <a:prstTxWarp prst="textNoShape">
              <a:avLst/>
            </a:prstTxWarp>
          </a:bodyPr>
          <a:lstStyle/>
          <a:p>
            <a:endParaRPr lang="en-US" sz="1947">
              <a:latin typeface="Gill Sans Nova Light" panose="020B0302020104020203" pitchFamily="34" charset="0"/>
            </a:endParaRPr>
          </a:p>
        </p:txBody>
      </p:sp>
      <p:cxnSp>
        <p:nvCxnSpPr>
          <p:cNvPr id="10" name="直接连接符 118 1 2 2">
            <a:extLst>
              <a:ext uri="{FF2B5EF4-FFF2-40B4-BE49-F238E27FC236}">
                <a16:creationId xmlns:a16="http://schemas.microsoft.com/office/drawing/2014/main" id="{118B940A-8D3C-4738-A10B-54E09E1CA46B}"/>
              </a:ext>
            </a:extLst>
          </p:cNvPr>
          <p:cNvCxnSpPr/>
          <p:nvPr/>
        </p:nvCxnSpPr>
        <p:spPr>
          <a:xfrm flipV="1">
            <a:off x="5035336" y="1437468"/>
            <a:ext cx="0" cy="105138"/>
          </a:xfrm>
          <a:prstGeom prst="line">
            <a:avLst/>
          </a:prstGeom>
          <a:ln w="444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19 1 2 2">
            <a:extLst>
              <a:ext uri="{FF2B5EF4-FFF2-40B4-BE49-F238E27FC236}">
                <a16:creationId xmlns:a16="http://schemas.microsoft.com/office/drawing/2014/main" id="{51973E8E-1DBC-4D92-B2AD-4D0034F79D10}"/>
              </a:ext>
            </a:extLst>
          </p:cNvPr>
          <p:cNvCxnSpPr/>
          <p:nvPr/>
        </p:nvCxnSpPr>
        <p:spPr>
          <a:xfrm rot="17580000" flipH="1" flipV="1">
            <a:off x="5005995" y="1451561"/>
            <a:ext cx="40612" cy="1"/>
          </a:xfrm>
          <a:prstGeom prst="line">
            <a:avLst/>
          </a:prstGeom>
          <a:ln w="444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20 1 2 2">
            <a:extLst>
              <a:ext uri="{FF2B5EF4-FFF2-40B4-BE49-F238E27FC236}">
                <a16:creationId xmlns:a16="http://schemas.microsoft.com/office/drawing/2014/main" id="{F1857464-7F9C-4282-B5E7-A85D15A945D2}"/>
              </a:ext>
            </a:extLst>
          </p:cNvPr>
          <p:cNvCxnSpPr/>
          <p:nvPr/>
        </p:nvCxnSpPr>
        <p:spPr>
          <a:xfrm rot="14820000" flipH="1" flipV="1">
            <a:off x="5024078" y="1451561"/>
            <a:ext cx="40612" cy="1"/>
          </a:xfrm>
          <a:prstGeom prst="line">
            <a:avLst/>
          </a:prstGeom>
          <a:ln w="444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31AB8B-33D2-4027-8DDB-B41DD96E8D7A}"/>
              </a:ext>
            </a:extLst>
          </p:cNvPr>
          <p:cNvGrpSpPr/>
          <p:nvPr/>
        </p:nvGrpSpPr>
        <p:grpSpPr>
          <a:xfrm rot="360000">
            <a:off x="5033609" y="1542343"/>
            <a:ext cx="170602" cy="15872"/>
            <a:chOff x="4956317" y="1973269"/>
            <a:chExt cx="175245" cy="16304"/>
          </a:xfrm>
          <a:effectLst/>
        </p:grpSpPr>
        <p:cxnSp>
          <p:nvCxnSpPr>
            <p:cNvPr id="14" name="直接连接符 121 1 2 1">
              <a:extLst>
                <a:ext uri="{FF2B5EF4-FFF2-40B4-BE49-F238E27FC236}">
                  <a16:creationId xmlns:a16="http://schemas.microsoft.com/office/drawing/2014/main" id="{01DCE212-BBEB-4BFE-8F89-C5652B0845A2}"/>
                </a:ext>
              </a:extLst>
            </p:cNvPr>
            <p:cNvCxnSpPr/>
            <p:nvPr/>
          </p:nvCxnSpPr>
          <p:spPr>
            <a:xfrm>
              <a:off x="4956317" y="1981420"/>
              <a:ext cx="166824" cy="0"/>
            </a:xfrm>
            <a:prstGeom prst="line">
              <a:avLst/>
            </a:prstGeom>
            <a:ln w="4445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22 1 2 1">
              <a:extLst>
                <a:ext uri="{FF2B5EF4-FFF2-40B4-BE49-F238E27FC236}">
                  <a16:creationId xmlns:a16="http://schemas.microsoft.com/office/drawing/2014/main" id="{22B7948B-663E-460E-81EA-7A4A17B2CC9D}"/>
                </a:ext>
              </a:extLst>
            </p:cNvPr>
            <p:cNvCxnSpPr/>
            <p:nvPr/>
          </p:nvCxnSpPr>
          <p:spPr>
            <a:xfrm rot="1380000" flipH="1" flipV="1">
              <a:off x="5084030" y="1973269"/>
              <a:ext cx="47532" cy="1"/>
            </a:xfrm>
            <a:prstGeom prst="line">
              <a:avLst/>
            </a:prstGeom>
            <a:ln w="4445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23 1 2 1">
              <a:extLst>
                <a:ext uri="{FF2B5EF4-FFF2-40B4-BE49-F238E27FC236}">
                  <a16:creationId xmlns:a16="http://schemas.microsoft.com/office/drawing/2014/main" id="{D68DB588-CE0B-47C4-B490-C09050BCC889}"/>
                </a:ext>
              </a:extLst>
            </p:cNvPr>
            <p:cNvCxnSpPr/>
            <p:nvPr/>
          </p:nvCxnSpPr>
          <p:spPr>
            <a:xfrm rot="20220000" flipH="1" flipV="1">
              <a:off x="5084030" y="1989572"/>
              <a:ext cx="47532" cy="1"/>
            </a:xfrm>
            <a:prstGeom prst="line">
              <a:avLst/>
            </a:prstGeom>
            <a:ln w="4445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Freeform 21 1 2 1" descr="\documentclass{article}&#10;\usepackage{amsmath}&#10;\pagestyle{empty}&#10;\begin{document}&#10;&#10;&#10;$r$&#10;&#10;\end{document}" title="IguanaTex Vector Display">
            <a:extLst>
              <a:ext uri="{FF2B5EF4-FFF2-40B4-BE49-F238E27FC236}">
                <a16:creationId xmlns:a16="http://schemas.microsoft.com/office/drawing/2014/main" id="{669FE508-56C9-4747-BC52-D7FD9960B808}"/>
              </a:ext>
            </a:extLst>
          </p:cNvPr>
          <p:cNvSpPr>
            <a:spLocks noChangeAspect="1"/>
          </p:cNvSpPr>
          <p:nvPr>
            <p:custDataLst>
              <p:tags r:id="rId2"/>
            </p:custDataLst>
          </p:nvPr>
        </p:nvSpPr>
        <p:spPr bwMode="auto">
          <a:xfrm>
            <a:off x="5229144" y="1545168"/>
            <a:ext cx="57182" cy="52545"/>
          </a:xfrm>
          <a:custGeom>
            <a:avLst/>
            <a:gdLst>
              <a:gd name="T0" fmla="*/ 29 w 203"/>
              <a:gd name="T1" fmla="*/ 192 h 227"/>
              <a:gd name="T2" fmla="*/ 25 w 203"/>
              <a:gd name="T3" fmla="*/ 214 h 227"/>
              <a:gd name="T4" fmla="*/ 39 w 203"/>
              <a:gd name="T5" fmla="*/ 227 h 227"/>
              <a:gd name="T6" fmla="*/ 57 w 203"/>
              <a:gd name="T7" fmla="*/ 213 h 227"/>
              <a:gd name="T8" fmla="*/ 77 w 203"/>
              <a:gd name="T9" fmla="*/ 134 h 227"/>
              <a:gd name="T10" fmla="*/ 93 w 203"/>
              <a:gd name="T11" fmla="*/ 69 h 227"/>
              <a:gd name="T12" fmla="*/ 121 w 203"/>
              <a:gd name="T13" fmla="*/ 28 h 227"/>
              <a:gd name="T14" fmla="*/ 161 w 203"/>
              <a:gd name="T15" fmla="*/ 11 h 227"/>
              <a:gd name="T16" fmla="*/ 182 w 203"/>
              <a:gd name="T17" fmla="*/ 17 h 227"/>
              <a:gd name="T18" fmla="*/ 156 w 203"/>
              <a:gd name="T19" fmla="*/ 45 h 227"/>
              <a:gd name="T20" fmla="*/ 175 w 203"/>
              <a:gd name="T21" fmla="*/ 63 h 227"/>
              <a:gd name="T22" fmla="*/ 203 w 203"/>
              <a:gd name="T23" fmla="*/ 33 h 227"/>
              <a:gd name="T24" fmla="*/ 161 w 203"/>
              <a:gd name="T25" fmla="*/ 0 h 227"/>
              <a:gd name="T26" fmla="*/ 97 w 203"/>
              <a:gd name="T27" fmla="*/ 39 h 227"/>
              <a:gd name="T28" fmla="*/ 52 w 203"/>
              <a:gd name="T29" fmla="*/ 0 h 227"/>
              <a:gd name="T30" fmla="*/ 15 w 203"/>
              <a:gd name="T31" fmla="*/ 29 h 227"/>
              <a:gd name="T32" fmla="*/ 0 w 203"/>
              <a:gd name="T33" fmla="*/ 78 h 227"/>
              <a:gd name="T34" fmla="*/ 6 w 203"/>
              <a:gd name="T35" fmla="*/ 83 h 227"/>
              <a:gd name="T36" fmla="*/ 14 w 203"/>
              <a:gd name="T37" fmla="*/ 71 h 227"/>
              <a:gd name="T38" fmla="*/ 50 w 203"/>
              <a:gd name="T39" fmla="*/ 11 h 227"/>
              <a:gd name="T40" fmla="*/ 66 w 203"/>
              <a:gd name="T41" fmla="*/ 34 h 227"/>
              <a:gd name="T42" fmla="*/ 58 w 203"/>
              <a:gd name="T43" fmla="*/ 77 h 227"/>
              <a:gd name="T44" fmla="*/ 29 w 203"/>
              <a:gd name="T45" fmla="*/ 192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3" h="227">
                <a:moveTo>
                  <a:pt x="29" y="192"/>
                </a:moveTo>
                <a:cubicBezTo>
                  <a:pt x="28" y="200"/>
                  <a:pt x="25" y="211"/>
                  <a:pt x="25" y="214"/>
                </a:cubicBezTo>
                <a:cubicBezTo>
                  <a:pt x="25" y="223"/>
                  <a:pt x="31" y="227"/>
                  <a:pt x="39" y="227"/>
                </a:cubicBezTo>
                <a:cubicBezTo>
                  <a:pt x="45" y="227"/>
                  <a:pt x="54" y="223"/>
                  <a:pt x="57" y="213"/>
                </a:cubicBezTo>
                <a:cubicBezTo>
                  <a:pt x="58" y="211"/>
                  <a:pt x="75" y="143"/>
                  <a:pt x="77" y="134"/>
                </a:cubicBezTo>
                <a:cubicBezTo>
                  <a:pt x="81" y="118"/>
                  <a:pt x="90" y="83"/>
                  <a:pt x="93" y="69"/>
                </a:cubicBezTo>
                <a:cubicBezTo>
                  <a:pt x="95" y="63"/>
                  <a:pt x="109" y="39"/>
                  <a:pt x="121" y="28"/>
                </a:cubicBezTo>
                <a:cubicBezTo>
                  <a:pt x="125" y="24"/>
                  <a:pt x="140" y="11"/>
                  <a:pt x="161" y="11"/>
                </a:cubicBezTo>
                <a:cubicBezTo>
                  <a:pt x="174" y="11"/>
                  <a:pt x="182" y="17"/>
                  <a:pt x="182" y="17"/>
                </a:cubicBezTo>
                <a:cubicBezTo>
                  <a:pt x="167" y="20"/>
                  <a:pt x="156" y="32"/>
                  <a:pt x="156" y="45"/>
                </a:cubicBezTo>
                <a:cubicBezTo>
                  <a:pt x="156" y="53"/>
                  <a:pt x="162" y="63"/>
                  <a:pt x="175" y="63"/>
                </a:cubicBezTo>
                <a:cubicBezTo>
                  <a:pt x="189" y="63"/>
                  <a:pt x="203" y="51"/>
                  <a:pt x="203" y="33"/>
                </a:cubicBezTo>
                <a:cubicBezTo>
                  <a:pt x="203" y="15"/>
                  <a:pt x="187" y="0"/>
                  <a:pt x="161" y="0"/>
                </a:cubicBezTo>
                <a:cubicBezTo>
                  <a:pt x="129" y="0"/>
                  <a:pt x="107" y="25"/>
                  <a:pt x="97" y="39"/>
                </a:cubicBezTo>
                <a:cubicBezTo>
                  <a:pt x="93" y="16"/>
                  <a:pt x="75" y="0"/>
                  <a:pt x="52" y="0"/>
                </a:cubicBezTo>
                <a:cubicBezTo>
                  <a:pt x="29" y="0"/>
                  <a:pt x="20" y="20"/>
                  <a:pt x="15" y="29"/>
                </a:cubicBezTo>
                <a:cubicBezTo>
                  <a:pt x="6" y="46"/>
                  <a:pt x="0" y="76"/>
                  <a:pt x="0" y="78"/>
                </a:cubicBezTo>
                <a:cubicBezTo>
                  <a:pt x="0" y="83"/>
                  <a:pt x="5" y="83"/>
                  <a:pt x="6" y="83"/>
                </a:cubicBezTo>
                <a:cubicBezTo>
                  <a:pt x="11" y="83"/>
                  <a:pt x="11" y="82"/>
                  <a:pt x="14" y="71"/>
                </a:cubicBezTo>
                <a:cubicBezTo>
                  <a:pt x="23" y="35"/>
                  <a:pt x="32" y="11"/>
                  <a:pt x="50" y="11"/>
                </a:cubicBezTo>
                <a:cubicBezTo>
                  <a:pt x="59" y="11"/>
                  <a:pt x="66" y="15"/>
                  <a:pt x="66" y="34"/>
                </a:cubicBezTo>
                <a:cubicBezTo>
                  <a:pt x="66" y="45"/>
                  <a:pt x="64" y="50"/>
                  <a:pt x="58" y="77"/>
                </a:cubicBezTo>
                <a:lnTo>
                  <a:pt x="29" y="19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89017" tIns="44509" rIns="89017" bIns="44509" numCol="1" anchor="t" anchorCtr="0" compatLnSpc="1">
            <a:prstTxWarp prst="textNoShape">
              <a:avLst/>
            </a:prstTxWarp>
          </a:bodyPr>
          <a:lstStyle/>
          <a:p>
            <a:endParaRPr lang="en-US" sz="1947">
              <a:latin typeface="Gill Sans Nova Light" panose="020B0302020104020203" pitchFamily="34" charset="0"/>
            </a:endParaRPr>
          </a:p>
        </p:txBody>
      </p:sp>
      <p:sp>
        <p:nvSpPr>
          <p:cNvPr id="18" name="Freeform 28 1 2 2" descr="\documentclass{article}&#10;\usepackage{amsmath}&#10;\pagestyle{empty}&#10;\begin{document}&#10;&#10;&#10;$z$&#10;&#10;\end{document}" title="IguanaTex Vector Display">
            <a:extLst>
              <a:ext uri="{FF2B5EF4-FFF2-40B4-BE49-F238E27FC236}">
                <a16:creationId xmlns:a16="http://schemas.microsoft.com/office/drawing/2014/main" id="{02152BDB-1425-41B0-9A4C-CDBE607E6F13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4949285" y="1470551"/>
            <a:ext cx="64908" cy="54090"/>
          </a:xfrm>
          <a:custGeom>
            <a:avLst/>
            <a:gdLst>
              <a:gd name="T0" fmla="*/ 45 w 212"/>
              <a:gd name="T1" fmla="*/ 180 h 227"/>
              <a:gd name="T2" fmla="*/ 105 w 212"/>
              <a:gd name="T3" fmla="*/ 123 h 227"/>
              <a:gd name="T4" fmla="*/ 154 w 212"/>
              <a:gd name="T5" fmla="*/ 78 h 227"/>
              <a:gd name="T6" fmla="*/ 212 w 212"/>
              <a:gd name="T7" fmla="*/ 5 h 227"/>
              <a:gd name="T8" fmla="*/ 207 w 212"/>
              <a:gd name="T9" fmla="*/ 0 h 227"/>
              <a:gd name="T10" fmla="*/ 199 w 212"/>
              <a:gd name="T11" fmla="*/ 6 h 227"/>
              <a:gd name="T12" fmla="*/ 162 w 212"/>
              <a:gd name="T13" fmla="*/ 38 h 227"/>
              <a:gd name="T14" fmla="*/ 136 w 212"/>
              <a:gd name="T15" fmla="*/ 22 h 227"/>
              <a:gd name="T16" fmla="*/ 102 w 212"/>
              <a:gd name="T17" fmla="*/ 0 h 227"/>
              <a:gd name="T18" fmla="*/ 41 w 212"/>
              <a:gd name="T19" fmla="*/ 58 h 227"/>
              <a:gd name="T20" fmla="*/ 47 w 212"/>
              <a:gd name="T21" fmla="*/ 63 h 227"/>
              <a:gd name="T22" fmla="*/ 54 w 212"/>
              <a:gd name="T23" fmla="*/ 58 h 227"/>
              <a:gd name="T24" fmla="*/ 96 w 212"/>
              <a:gd name="T25" fmla="*/ 34 h 227"/>
              <a:gd name="T26" fmla="*/ 128 w 212"/>
              <a:gd name="T27" fmla="*/ 41 h 227"/>
              <a:gd name="T28" fmla="*/ 166 w 212"/>
              <a:gd name="T29" fmla="*/ 49 h 227"/>
              <a:gd name="T30" fmla="*/ 97 w 212"/>
              <a:gd name="T31" fmla="*/ 115 h 227"/>
              <a:gd name="T32" fmla="*/ 52 w 212"/>
              <a:gd name="T33" fmla="*/ 157 h 227"/>
              <a:gd name="T34" fmla="*/ 0 w 212"/>
              <a:gd name="T35" fmla="*/ 222 h 227"/>
              <a:gd name="T36" fmla="*/ 6 w 212"/>
              <a:gd name="T37" fmla="*/ 227 h 227"/>
              <a:gd name="T38" fmla="*/ 14 w 212"/>
              <a:gd name="T39" fmla="*/ 221 h 227"/>
              <a:gd name="T40" fmla="*/ 57 w 212"/>
              <a:gd name="T41" fmla="*/ 190 h 227"/>
              <a:gd name="T42" fmla="*/ 86 w 212"/>
              <a:gd name="T43" fmla="*/ 209 h 227"/>
              <a:gd name="T44" fmla="*/ 118 w 212"/>
              <a:gd name="T45" fmla="*/ 227 h 227"/>
              <a:gd name="T46" fmla="*/ 196 w 212"/>
              <a:gd name="T47" fmla="*/ 150 h 227"/>
              <a:gd name="T48" fmla="*/ 190 w 212"/>
              <a:gd name="T49" fmla="*/ 145 h 227"/>
              <a:gd name="T50" fmla="*/ 183 w 212"/>
              <a:gd name="T51" fmla="*/ 152 h 227"/>
              <a:gd name="T52" fmla="*/ 123 w 212"/>
              <a:gd name="T53" fmla="*/ 194 h 227"/>
              <a:gd name="T54" fmla="*/ 94 w 212"/>
              <a:gd name="T55" fmla="*/ 187 h 227"/>
              <a:gd name="T56" fmla="*/ 59 w 212"/>
              <a:gd name="T57" fmla="*/ 179 h 227"/>
              <a:gd name="T58" fmla="*/ 45 w 212"/>
              <a:gd name="T59" fmla="*/ 180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12" h="227">
                <a:moveTo>
                  <a:pt x="45" y="180"/>
                </a:moveTo>
                <a:cubicBezTo>
                  <a:pt x="72" y="151"/>
                  <a:pt x="87" y="139"/>
                  <a:pt x="105" y="123"/>
                </a:cubicBezTo>
                <a:cubicBezTo>
                  <a:pt x="105" y="123"/>
                  <a:pt x="136" y="96"/>
                  <a:pt x="154" y="78"/>
                </a:cubicBezTo>
                <a:cubicBezTo>
                  <a:pt x="201" y="31"/>
                  <a:pt x="212" y="7"/>
                  <a:pt x="212" y="5"/>
                </a:cubicBezTo>
                <a:cubicBezTo>
                  <a:pt x="212" y="0"/>
                  <a:pt x="208" y="0"/>
                  <a:pt x="207" y="0"/>
                </a:cubicBezTo>
                <a:cubicBezTo>
                  <a:pt x="203" y="0"/>
                  <a:pt x="202" y="1"/>
                  <a:pt x="199" y="6"/>
                </a:cubicBezTo>
                <a:cubicBezTo>
                  <a:pt x="184" y="30"/>
                  <a:pt x="174" y="38"/>
                  <a:pt x="162" y="38"/>
                </a:cubicBezTo>
                <a:cubicBezTo>
                  <a:pt x="150" y="38"/>
                  <a:pt x="144" y="30"/>
                  <a:pt x="136" y="22"/>
                </a:cubicBezTo>
                <a:cubicBezTo>
                  <a:pt x="127" y="10"/>
                  <a:pt x="118" y="0"/>
                  <a:pt x="102" y="0"/>
                </a:cubicBezTo>
                <a:cubicBezTo>
                  <a:pt x="64" y="0"/>
                  <a:pt x="41" y="47"/>
                  <a:pt x="41" y="58"/>
                </a:cubicBezTo>
                <a:cubicBezTo>
                  <a:pt x="41" y="60"/>
                  <a:pt x="43" y="63"/>
                  <a:pt x="47" y="63"/>
                </a:cubicBezTo>
                <a:cubicBezTo>
                  <a:pt x="52" y="63"/>
                  <a:pt x="53" y="61"/>
                  <a:pt x="54" y="58"/>
                </a:cubicBezTo>
                <a:cubicBezTo>
                  <a:pt x="63" y="34"/>
                  <a:pt x="92" y="34"/>
                  <a:pt x="96" y="34"/>
                </a:cubicBezTo>
                <a:cubicBezTo>
                  <a:pt x="107" y="34"/>
                  <a:pt x="116" y="37"/>
                  <a:pt x="128" y="41"/>
                </a:cubicBezTo>
                <a:cubicBezTo>
                  <a:pt x="148" y="49"/>
                  <a:pt x="153" y="49"/>
                  <a:pt x="166" y="49"/>
                </a:cubicBezTo>
                <a:cubicBezTo>
                  <a:pt x="148" y="71"/>
                  <a:pt x="106" y="107"/>
                  <a:pt x="97" y="115"/>
                </a:cubicBezTo>
                <a:lnTo>
                  <a:pt x="52" y="157"/>
                </a:lnTo>
                <a:cubicBezTo>
                  <a:pt x="18" y="190"/>
                  <a:pt x="0" y="219"/>
                  <a:pt x="0" y="222"/>
                </a:cubicBezTo>
                <a:cubicBezTo>
                  <a:pt x="0" y="227"/>
                  <a:pt x="5" y="227"/>
                  <a:pt x="6" y="227"/>
                </a:cubicBezTo>
                <a:cubicBezTo>
                  <a:pt x="10" y="227"/>
                  <a:pt x="11" y="226"/>
                  <a:pt x="14" y="221"/>
                </a:cubicBezTo>
                <a:cubicBezTo>
                  <a:pt x="26" y="203"/>
                  <a:pt x="41" y="190"/>
                  <a:pt x="57" y="190"/>
                </a:cubicBezTo>
                <a:cubicBezTo>
                  <a:pt x="68" y="190"/>
                  <a:pt x="73" y="194"/>
                  <a:pt x="86" y="209"/>
                </a:cubicBezTo>
                <a:cubicBezTo>
                  <a:pt x="94" y="219"/>
                  <a:pt x="103" y="227"/>
                  <a:pt x="118" y="227"/>
                </a:cubicBezTo>
                <a:cubicBezTo>
                  <a:pt x="167" y="227"/>
                  <a:pt x="196" y="164"/>
                  <a:pt x="196" y="150"/>
                </a:cubicBezTo>
                <a:cubicBezTo>
                  <a:pt x="196" y="148"/>
                  <a:pt x="194" y="145"/>
                  <a:pt x="190" y="145"/>
                </a:cubicBezTo>
                <a:cubicBezTo>
                  <a:pt x="186" y="145"/>
                  <a:pt x="185" y="148"/>
                  <a:pt x="183" y="152"/>
                </a:cubicBezTo>
                <a:cubicBezTo>
                  <a:pt x="172" y="184"/>
                  <a:pt x="140" y="194"/>
                  <a:pt x="123" y="194"/>
                </a:cubicBezTo>
                <a:cubicBezTo>
                  <a:pt x="113" y="194"/>
                  <a:pt x="104" y="191"/>
                  <a:pt x="94" y="187"/>
                </a:cubicBezTo>
                <a:cubicBezTo>
                  <a:pt x="77" y="181"/>
                  <a:pt x="69" y="179"/>
                  <a:pt x="59" y="179"/>
                </a:cubicBezTo>
                <a:cubicBezTo>
                  <a:pt x="58" y="179"/>
                  <a:pt x="50" y="179"/>
                  <a:pt x="45" y="180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89017" tIns="44509" rIns="89017" bIns="44509" numCol="1" anchor="t" anchorCtr="0" compatLnSpc="1">
            <a:prstTxWarp prst="textNoShape">
              <a:avLst/>
            </a:prstTxWarp>
          </a:bodyPr>
          <a:lstStyle/>
          <a:p>
            <a:endParaRPr lang="en-US" sz="1947">
              <a:latin typeface="Gill Sans Nova Light" panose="020B0302020104020203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3B9E1F6-59E5-44B2-A96F-28F094CAF6AB}"/>
              </a:ext>
            </a:extLst>
          </p:cNvPr>
          <p:cNvGrpSpPr/>
          <p:nvPr/>
        </p:nvGrpSpPr>
        <p:grpSpPr>
          <a:xfrm rot="360000">
            <a:off x="2014892" y="1561959"/>
            <a:ext cx="170602" cy="15872"/>
            <a:chOff x="4956317" y="1973269"/>
            <a:chExt cx="175245" cy="16304"/>
          </a:xfrm>
          <a:effectLst/>
        </p:grpSpPr>
        <p:cxnSp>
          <p:nvCxnSpPr>
            <p:cNvPr id="20" name="直接连接符 121 1 2 2">
              <a:extLst>
                <a:ext uri="{FF2B5EF4-FFF2-40B4-BE49-F238E27FC236}">
                  <a16:creationId xmlns:a16="http://schemas.microsoft.com/office/drawing/2014/main" id="{52AAD286-4A57-4210-81A0-77B9A7C7CA66}"/>
                </a:ext>
              </a:extLst>
            </p:cNvPr>
            <p:cNvCxnSpPr/>
            <p:nvPr/>
          </p:nvCxnSpPr>
          <p:spPr>
            <a:xfrm>
              <a:off x="4956317" y="1981420"/>
              <a:ext cx="166824" cy="0"/>
            </a:xfrm>
            <a:prstGeom prst="line">
              <a:avLst/>
            </a:prstGeom>
            <a:ln w="4445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122 1 2 2">
              <a:extLst>
                <a:ext uri="{FF2B5EF4-FFF2-40B4-BE49-F238E27FC236}">
                  <a16:creationId xmlns:a16="http://schemas.microsoft.com/office/drawing/2014/main" id="{B7418CA3-BFD1-4E96-830F-88B3943BC5DC}"/>
                </a:ext>
              </a:extLst>
            </p:cNvPr>
            <p:cNvCxnSpPr/>
            <p:nvPr/>
          </p:nvCxnSpPr>
          <p:spPr>
            <a:xfrm rot="1380000" flipH="1" flipV="1">
              <a:off x="5084030" y="1973269"/>
              <a:ext cx="47532" cy="1"/>
            </a:xfrm>
            <a:prstGeom prst="line">
              <a:avLst/>
            </a:prstGeom>
            <a:ln w="4445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123 1 2 2">
              <a:extLst>
                <a:ext uri="{FF2B5EF4-FFF2-40B4-BE49-F238E27FC236}">
                  <a16:creationId xmlns:a16="http://schemas.microsoft.com/office/drawing/2014/main" id="{800E6998-A36B-4F28-98CE-CEEF87BDBF4F}"/>
                </a:ext>
              </a:extLst>
            </p:cNvPr>
            <p:cNvCxnSpPr/>
            <p:nvPr/>
          </p:nvCxnSpPr>
          <p:spPr>
            <a:xfrm rot="20220000" flipH="1" flipV="1">
              <a:off x="5084030" y="1989572"/>
              <a:ext cx="47532" cy="1"/>
            </a:xfrm>
            <a:prstGeom prst="line">
              <a:avLst/>
            </a:prstGeom>
            <a:ln w="4445"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Freeform 21 1 2 2" descr="\documentclass{article}&#10;\usepackage{amsmath}&#10;\pagestyle{empty}&#10;\begin{document}&#10;&#10;&#10;$r$&#10;&#10;\end{document}" title="IguanaTex Vector Display">
            <a:extLst>
              <a:ext uri="{FF2B5EF4-FFF2-40B4-BE49-F238E27FC236}">
                <a16:creationId xmlns:a16="http://schemas.microsoft.com/office/drawing/2014/main" id="{86FCFD10-1C81-4860-81EF-BD1BA2B8685E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2210427" y="1564784"/>
            <a:ext cx="57182" cy="52545"/>
          </a:xfrm>
          <a:custGeom>
            <a:avLst/>
            <a:gdLst>
              <a:gd name="T0" fmla="*/ 29 w 203"/>
              <a:gd name="T1" fmla="*/ 192 h 227"/>
              <a:gd name="T2" fmla="*/ 25 w 203"/>
              <a:gd name="T3" fmla="*/ 214 h 227"/>
              <a:gd name="T4" fmla="*/ 39 w 203"/>
              <a:gd name="T5" fmla="*/ 227 h 227"/>
              <a:gd name="T6" fmla="*/ 57 w 203"/>
              <a:gd name="T7" fmla="*/ 213 h 227"/>
              <a:gd name="T8" fmla="*/ 77 w 203"/>
              <a:gd name="T9" fmla="*/ 134 h 227"/>
              <a:gd name="T10" fmla="*/ 93 w 203"/>
              <a:gd name="T11" fmla="*/ 69 h 227"/>
              <a:gd name="T12" fmla="*/ 121 w 203"/>
              <a:gd name="T13" fmla="*/ 28 h 227"/>
              <a:gd name="T14" fmla="*/ 161 w 203"/>
              <a:gd name="T15" fmla="*/ 11 h 227"/>
              <a:gd name="T16" fmla="*/ 182 w 203"/>
              <a:gd name="T17" fmla="*/ 17 h 227"/>
              <a:gd name="T18" fmla="*/ 156 w 203"/>
              <a:gd name="T19" fmla="*/ 45 h 227"/>
              <a:gd name="T20" fmla="*/ 175 w 203"/>
              <a:gd name="T21" fmla="*/ 63 h 227"/>
              <a:gd name="T22" fmla="*/ 203 w 203"/>
              <a:gd name="T23" fmla="*/ 33 h 227"/>
              <a:gd name="T24" fmla="*/ 161 w 203"/>
              <a:gd name="T25" fmla="*/ 0 h 227"/>
              <a:gd name="T26" fmla="*/ 97 w 203"/>
              <a:gd name="T27" fmla="*/ 39 h 227"/>
              <a:gd name="T28" fmla="*/ 52 w 203"/>
              <a:gd name="T29" fmla="*/ 0 h 227"/>
              <a:gd name="T30" fmla="*/ 15 w 203"/>
              <a:gd name="T31" fmla="*/ 29 h 227"/>
              <a:gd name="T32" fmla="*/ 0 w 203"/>
              <a:gd name="T33" fmla="*/ 78 h 227"/>
              <a:gd name="T34" fmla="*/ 6 w 203"/>
              <a:gd name="T35" fmla="*/ 83 h 227"/>
              <a:gd name="T36" fmla="*/ 14 w 203"/>
              <a:gd name="T37" fmla="*/ 71 h 227"/>
              <a:gd name="T38" fmla="*/ 50 w 203"/>
              <a:gd name="T39" fmla="*/ 11 h 227"/>
              <a:gd name="T40" fmla="*/ 66 w 203"/>
              <a:gd name="T41" fmla="*/ 34 h 227"/>
              <a:gd name="T42" fmla="*/ 58 w 203"/>
              <a:gd name="T43" fmla="*/ 77 h 227"/>
              <a:gd name="T44" fmla="*/ 29 w 203"/>
              <a:gd name="T45" fmla="*/ 192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3" h="227">
                <a:moveTo>
                  <a:pt x="29" y="192"/>
                </a:moveTo>
                <a:cubicBezTo>
                  <a:pt x="28" y="200"/>
                  <a:pt x="25" y="211"/>
                  <a:pt x="25" y="214"/>
                </a:cubicBezTo>
                <a:cubicBezTo>
                  <a:pt x="25" y="223"/>
                  <a:pt x="31" y="227"/>
                  <a:pt x="39" y="227"/>
                </a:cubicBezTo>
                <a:cubicBezTo>
                  <a:pt x="45" y="227"/>
                  <a:pt x="54" y="223"/>
                  <a:pt x="57" y="213"/>
                </a:cubicBezTo>
                <a:cubicBezTo>
                  <a:pt x="58" y="211"/>
                  <a:pt x="75" y="143"/>
                  <a:pt x="77" y="134"/>
                </a:cubicBezTo>
                <a:cubicBezTo>
                  <a:pt x="81" y="118"/>
                  <a:pt x="90" y="83"/>
                  <a:pt x="93" y="69"/>
                </a:cubicBezTo>
                <a:cubicBezTo>
                  <a:pt x="95" y="63"/>
                  <a:pt x="109" y="39"/>
                  <a:pt x="121" y="28"/>
                </a:cubicBezTo>
                <a:cubicBezTo>
                  <a:pt x="125" y="24"/>
                  <a:pt x="140" y="11"/>
                  <a:pt x="161" y="11"/>
                </a:cubicBezTo>
                <a:cubicBezTo>
                  <a:pt x="174" y="11"/>
                  <a:pt x="182" y="17"/>
                  <a:pt x="182" y="17"/>
                </a:cubicBezTo>
                <a:cubicBezTo>
                  <a:pt x="167" y="20"/>
                  <a:pt x="156" y="32"/>
                  <a:pt x="156" y="45"/>
                </a:cubicBezTo>
                <a:cubicBezTo>
                  <a:pt x="156" y="53"/>
                  <a:pt x="162" y="63"/>
                  <a:pt x="175" y="63"/>
                </a:cubicBezTo>
                <a:cubicBezTo>
                  <a:pt x="189" y="63"/>
                  <a:pt x="203" y="51"/>
                  <a:pt x="203" y="33"/>
                </a:cubicBezTo>
                <a:cubicBezTo>
                  <a:pt x="203" y="15"/>
                  <a:pt x="187" y="0"/>
                  <a:pt x="161" y="0"/>
                </a:cubicBezTo>
                <a:cubicBezTo>
                  <a:pt x="129" y="0"/>
                  <a:pt x="107" y="25"/>
                  <a:pt x="97" y="39"/>
                </a:cubicBezTo>
                <a:cubicBezTo>
                  <a:pt x="93" y="16"/>
                  <a:pt x="75" y="0"/>
                  <a:pt x="52" y="0"/>
                </a:cubicBezTo>
                <a:cubicBezTo>
                  <a:pt x="29" y="0"/>
                  <a:pt x="20" y="20"/>
                  <a:pt x="15" y="29"/>
                </a:cubicBezTo>
                <a:cubicBezTo>
                  <a:pt x="6" y="46"/>
                  <a:pt x="0" y="76"/>
                  <a:pt x="0" y="78"/>
                </a:cubicBezTo>
                <a:cubicBezTo>
                  <a:pt x="0" y="83"/>
                  <a:pt x="5" y="83"/>
                  <a:pt x="6" y="83"/>
                </a:cubicBezTo>
                <a:cubicBezTo>
                  <a:pt x="11" y="83"/>
                  <a:pt x="11" y="82"/>
                  <a:pt x="14" y="71"/>
                </a:cubicBezTo>
                <a:cubicBezTo>
                  <a:pt x="23" y="35"/>
                  <a:pt x="32" y="11"/>
                  <a:pt x="50" y="11"/>
                </a:cubicBezTo>
                <a:cubicBezTo>
                  <a:pt x="59" y="11"/>
                  <a:pt x="66" y="15"/>
                  <a:pt x="66" y="34"/>
                </a:cubicBezTo>
                <a:cubicBezTo>
                  <a:pt x="66" y="45"/>
                  <a:pt x="64" y="50"/>
                  <a:pt x="58" y="77"/>
                </a:cubicBezTo>
                <a:lnTo>
                  <a:pt x="29" y="19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89017" tIns="44509" rIns="89017" bIns="44509" numCol="1" anchor="t" anchorCtr="0" compatLnSpc="1">
            <a:prstTxWarp prst="textNoShape">
              <a:avLst/>
            </a:prstTxWarp>
          </a:bodyPr>
          <a:lstStyle/>
          <a:p>
            <a:endParaRPr lang="en-US" sz="1947">
              <a:latin typeface="Gill Sans Nova Light" panose="020B0302020104020203" pitchFamily="34" charset="0"/>
            </a:endParaRPr>
          </a:p>
        </p:txBody>
      </p:sp>
      <p:sp>
        <p:nvSpPr>
          <p:cNvPr id="24" name="Freeform 35 1" descr="\documentclass{article}&#10;\usepackage{amsmath}&#10;\pagestyle{empty}&#10;\begin{document}&#10;&#10;&#10;$a$&#10;&#10;\end{document}" title="IguanaTex Vector Display">
            <a:extLst>
              <a:ext uri="{FF2B5EF4-FFF2-40B4-BE49-F238E27FC236}">
                <a16:creationId xmlns:a16="http://schemas.microsoft.com/office/drawing/2014/main" id="{373224EE-F0D4-4C2F-904F-4FEEC1BDA938}"/>
              </a:ext>
            </a:extLst>
          </p:cNvPr>
          <p:cNvSpPr>
            <a:spLocks noChangeAspect="1" noEditPoints="1"/>
          </p:cNvSpPr>
          <p:nvPr>
            <p:custDataLst>
              <p:tags r:id="rId5"/>
            </p:custDataLst>
          </p:nvPr>
        </p:nvSpPr>
        <p:spPr bwMode="auto">
          <a:xfrm>
            <a:off x="1943456" y="1693396"/>
            <a:ext cx="55636" cy="54090"/>
          </a:xfrm>
          <a:custGeom>
            <a:avLst/>
            <a:gdLst>
              <a:gd name="T0" fmla="*/ 166 w 229"/>
              <a:gd name="T1" fmla="*/ 32 h 227"/>
              <a:gd name="T2" fmla="*/ 120 w 229"/>
              <a:gd name="T3" fmla="*/ 0 h 227"/>
              <a:gd name="T4" fmla="*/ 0 w 229"/>
              <a:gd name="T5" fmla="*/ 147 h 227"/>
              <a:gd name="T6" fmla="*/ 66 w 229"/>
              <a:gd name="T7" fmla="*/ 227 h 227"/>
              <a:gd name="T8" fmla="*/ 131 w 229"/>
              <a:gd name="T9" fmla="*/ 190 h 227"/>
              <a:gd name="T10" fmla="*/ 177 w 229"/>
              <a:gd name="T11" fmla="*/ 227 h 227"/>
              <a:gd name="T12" fmla="*/ 214 w 229"/>
              <a:gd name="T13" fmla="*/ 200 h 227"/>
              <a:gd name="T14" fmla="*/ 229 w 229"/>
              <a:gd name="T15" fmla="*/ 150 h 227"/>
              <a:gd name="T16" fmla="*/ 223 w 229"/>
              <a:gd name="T17" fmla="*/ 145 h 227"/>
              <a:gd name="T18" fmla="*/ 216 w 229"/>
              <a:gd name="T19" fmla="*/ 154 h 227"/>
              <a:gd name="T20" fmla="*/ 178 w 229"/>
              <a:gd name="T21" fmla="*/ 216 h 227"/>
              <a:gd name="T22" fmla="*/ 163 w 229"/>
              <a:gd name="T23" fmla="*/ 193 h 227"/>
              <a:gd name="T24" fmla="*/ 169 w 229"/>
              <a:gd name="T25" fmla="*/ 156 h 227"/>
              <a:gd name="T26" fmla="*/ 180 w 229"/>
              <a:gd name="T27" fmla="*/ 111 h 227"/>
              <a:gd name="T28" fmla="*/ 198 w 229"/>
              <a:gd name="T29" fmla="*/ 41 h 227"/>
              <a:gd name="T30" fmla="*/ 202 w 229"/>
              <a:gd name="T31" fmla="*/ 24 h 227"/>
              <a:gd name="T32" fmla="*/ 187 w 229"/>
              <a:gd name="T33" fmla="*/ 10 h 227"/>
              <a:gd name="T34" fmla="*/ 166 w 229"/>
              <a:gd name="T35" fmla="*/ 32 h 227"/>
              <a:gd name="T36" fmla="*/ 134 w 229"/>
              <a:gd name="T37" fmla="*/ 162 h 227"/>
              <a:gd name="T38" fmla="*/ 124 w 229"/>
              <a:gd name="T39" fmla="*/ 181 h 227"/>
              <a:gd name="T40" fmla="*/ 67 w 229"/>
              <a:gd name="T41" fmla="*/ 216 h 227"/>
              <a:gd name="T42" fmla="*/ 35 w 229"/>
              <a:gd name="T43" fmla="*/ 169 h 227"/>
              <a:gd name="T44" fmla="*/ 63 w 229"/>
              <a:gd name="T45" fmla="*/ 60 h 227"/>
              <a:gd name="T46" fmla="*/ 121 w 229"/>
              <a:gd name="T47" fmla="*/ 11 h 227"/>
              <a:gd name="T48" fmla="*/ 160 w 229"/>
              <a:gd name="T49" fmla="*/ 55 h 227"/>
              <a:gd name="T50" fmla="*/ 159 w 229"/>
              <a:gd name="T51" fmla="*/ 64 h 227"/>
              <a:gd name="T52" fmla="*/ 134 w 229"/>
              <a:gd name="T53" fmla="*/ 162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29" h="227">
                <a:moveTo>
                  <a:pt x="166" y="32"/>
                </a:moveTo>
                <a:cubicBezTo>
                  <a:pt x="157" y="14"/>
                  <a:pt x="143" y="0"/>
                  <a:pt x="120" y="0"/>
                </a:cubicBezTo>
                <a:cubicBezTo>
                  <a:pt x="62" y="0"/>
                  <a:pt x="0" y="74"/>
                  <a:pt x="0" y="147"/>
                </a:cubicBezTo>
                <a:cubicBezTo>
                  <a:pt x="0" y="194"/>
                  <a:pt x="27" y="227"/>
                  <a:pt x="66" y="227"/>
                </a:cubicBezTo>
                <a:cubicBezTo>
                  <a:pt x="76" y="227"/>
                  <a:pt x="101" y="225"/>
                  <a:pt x="131" y="190"/>
                </a:cubicBezTo>
                <a:cubicBezTo>
                  <a:pt x="135" y="211"/>
                  <a:pt x="153" y="227"/>
                  <a:pt x="177" y="227"/>
                </a:cubicBezTo>
                <a:cubicBezTo>
                  <a:pt x="194" y="227"/>
                  <a:pt x="206" y="216"/>
                  <a:pt x="214" y="200"/>
                </a:cubicBezTo>
                <a:cubicBezTo>
                  <a:pt x="222" y="182"/>
                  <a:pt x="229" y="151"/>
                  <a:pt x="229" y="150"/>
                </a:cubicBezTo>
                <a:cubicBezTo>
                  <a:pt x="229" y="145"/>
                  <a:pt x="224" y="145"/>
                  <a:pt x="223" y="145"/>
                </a:cubicBezTo>
                <a:cubicBezTo>
                  <a:pt x="218" y="145"/>
                  <a:pt x="217" y="147"/>
                  <a:pt x="216" y="154"/>
                </a:cubicBezTo>
                <a:cubicBezTo>
                  <a:pt x="207" y="187"/>
                  <a:pt x="198" y="216"/>
                  <a:pt x="178" y="216"/>
                </a:cubicBezTo>
                <a:cubicBezTo>
                  <a:pt x="164" y="216"/>
                  <a:pt x="163" y="203"/>
                  <a:pt x="163" y="193"/>
                </a:cubicBezTo>
                <a:cubicBezTo>
                  <a:pt x="163" y="182"/>
                  <a:pt x="164" y="178"/>
                  <a:pt x="169" y="156"/>
                </a:cubicBezTo>
                <a:cubicBezTo>
                  <a:pt x="175" y="135"/>
                  <a:pt x="176" y="130"/>
                  <a:pt x="180" y="111"/>
                </a:cubicBezTo>
                <a:lnTo>
                  <a:pt x="198" y="41"/>
                </a:lnTo>
                <a:cubicBezTo>
                  <a:pt x="202" y="27"/>
                  <a:pt x="202" y="26"/>
                  <a:pt x="202" y="24"/>
                </a:cubicBezTo>
                <a:cubicBezTo>
                  <a:pt x="202" y="15"/>
                  <a:pt x="196" y="10"/>
                  <a:pt x="187" y="10"/>
                </a:cubicBezTo>
                <a:cubicBezTo>
                  <a:pt x="175" y="10"/>
                  <a:pt x="168" y="21"/>
                  <a:pt x="166" y="32"/>
                </a:cubicBezTo>
                <a:close/>
                <a:moveTo>
                  <a:pt x="134" y="162"/>
                </a:moveTo>
                <a:cubicBezTo>
                  <a:pt x="131" y="171"/>
                  <a:pt x="131" y="172"/>
                  <a:pt x="124" y="181"/>
                </a:cubicBezTo>
                <a:cubicBezTo>
                  <a:pt x="102" y="208"/>
                  <a:pt x="81" y="216"/>
                  <a:pt x="67" y="216"/>
                </a:cubicBezTo>
                <a:cubicBezTo>
                  <a:pt x="42" y="216"/>
                  <a:pt x="35" y="189"/>
                  <a:pt x="35" y="169"/>
                </a:cubicBezTo>
                <a:cubicBezTo>
                  <a:pt x="35" y="144"/>
                  <a:pt x="51" y="83"/>
                  <a:pt x="63" y="60"/>
                </a:cubicBezTo>
                <a:cubicBezTo>
                  <a:pt x="78" y="30"/>
                  <a:pt x="101" y="11"/>
                  <a:pt x="121" y="11"/>
                </a:cubicBezTo>
                <a:cubicBezTo>
                  <a:pt x="153" y="11"/>
                  <a:pt x="160" y="52"/>
                  <a:pt x="160" y="55"/>
                </a:cubicBezTo>
                <a:cubicBezTo>
                  <a:pt x="160" y="59"/>
                  <a:pt x="159" y="62"/>
                  <a:pt x="159" y="64"/>
                </a:cubicBezTo>
                <a:lnTo>
                  <a:pt x="134" y="162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89017" tIns="44509" rIns="89017" bIns="44509" numCol="1" anchor="t" anchorCtr="0" compatLnSpc="1">
            <a:prstTxWarp prst="textNoShape">
              <a:avLst/>
            </a:prstTxWarp>
          </a:bodyPr>
          <a:lstStyle/>
          <a:p>
            <a:endParaRPr lang="en-US" sz="1752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0A53363-532D-4A4E-AA8C-90884BBE7985}"/>
              </a:ext>
            </a:extLst>
          </p:cNvPr>
          <p:cNvCxnSpPr/>
          <p:nvPr/>
        </p:nvCxnSpPr>
        <p:spPr>
          <a:xfrm flipH="1">
            <a:off x="1742440" y="1564675"/>
            <a:ext cx="268559" cy="174507"/>
          </a:xfrm>
          <a:prstGeom prst="straightConnector1">
            <a:avLst/>
          </a:prstGeom>
          <a:ln>
            <a:solidFill>
              <a:schemeClr val="tx1"/>
            </a:solidFill>
            <a:headEnd type="arrow" w="sm" len="sm"/>
            <a:tailEnd type="arrow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1799483-A942-4AD3-89E2-70CC78F84AF8}"/>
              </a:ext>
            </a:extLst>
          </p:cNvPr>
          <p:cNvSpPr/>
          <p:nvPr/>
        </p:nvSpPr>
        <p:spPr>
          <a:xfrm rot="20180083">
            <a:off x="2213871" y="814395"/>
            <a:ext cx="222543" cy="63773"/>
          </a:xfrm>
          <a:custGeom>
            <a:avLst/>
            <a:gdLst>
              <a:gd name="connsiteX0" fmla="*/ 0 w 228600"/>
              <a:gd name="connsiteY0" fmla="*/ 36638 h 71831"/>
              <a:gd name="connsiteX1" fmla="*/ 118533 w 228600"/>
              <a:gd name="connsiteY1" fmla="*/ 655 h 71831"/>
              <a:gd name="connsiteX2" fmla="*/ 182033 w 228600"/>
              <a:gd name="connsiteY2" fmla="*/ 64155 h 71831"/>
              <a:gd name="connsiteX3" fmla="*/ 228600 w 228600"/>
              <a:gd name="connsiteY3" fmla="*/ 68388 h 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71831">
                <a:moveTo>
                  <a:pt x="0" y="36638"/>
                </a:moveTo>
                <a:cubicBezTo>
                  <a:pt x="44097" y="16353"/>
                  <a:pt x="88194" y="-3931"/>
                  <a:pt x="118533" y="655"/>
                </a:cubicBezTo>
                <a:cubicBezTo>
                  <a:pt x="148872" y="5241"/>
                  <a:pt x="163689" y="52866"/>
                  <a:pt x="182033" y="64155"/>
                </a:cubicBezTo>
                <a:cubicBezTo>
                  <a:pt x="200377" y="75444"/>
                  <a:pt x="214488" y="71916"/>
                  <a:pt x="228600" y="68388"/>
                </a:cubicBezTo>
              </a:path>
            </a:pathLst>
          </a:custGeom>
          <a:noFill/>
          <a:ln w="6350">
            <a:solidFill>
              <a:schemeClr val="tx1"/>
            </a:solidFill>
            <a:headEnd type="arrow" w="sm" len="sm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52"/>
          </a:p>
        </p:txBody>
      </p:sp>
      <p:grpSp>
        <p:nvGrpSpPr>
          <p:cNvPr id="27" name="Group 26" descr="\documentclass{article}&#10;\usepackage{amsmath}&#10;\usepackage{amssymb}&#10;\pagestyle{empty}&#10;\begin{document}&#10;&#10;&#10;$z=w(r)$&#10;&#10;\end{document}" title="IguanaTex Vector Display">
            <a:extLst>
              <a:ext uri="{FF2B5EF4-FFF2-40B4-BE49-F238E27FC236}">
                <a16:creationId xmlns:a16="http://schemas.microsoft.com/office/drawing/2014/main" id="{1F4DC4E6-3A32-4E53-9E7E-9F576F07F8E1}"/>
              </a:ext>
            </a:extLst>
          </p:cNvPr>
          <p:cNvGrpSpPr>
            <a:grpSpLocks noChangeAspect="1"/>
          </p:cNvGrpSpPr>
          <p:nvPr>
            <p:custDataLst>
              <p:tags r:id="rId6"/>
            </p:custDataLst>
          </p:nvPr>
        </p:nvGrpSpPr>
        <p:grpSpPr>
          <a:xfrm>
            <a:off x="2473628" y="746935"/>
            <a:ext cx="550339" cy="144112"/>
            <a:chOff x="3114774" y="3110379"/>
            <a:chExt cx="565318" cy="148034"/>
          </a:xfrm>
          <a:effectLst/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8A77887-87FD-4050-AE4B-81813E8C6103}"/>
                </a:ext>
              </a:extLst>
            </p:cNvPr>
            <p:cNvSpPr/>
            <p:nvPr>
              <p:custDataLst>
                <p:tags r:id="rId74"/>
              </p:custDataLst>
            </p:nvPr>
          </p:nvSpPr>
          <p:spPr>
            <a:xfrm>
              <a:off x="3114774" y="3155974"/>
              <a:ext cx="64799" cy="67059"/>
            </a:xfrm>
            <a:custGeom>
              <a:avLst/>
              <a:gdLst>
                <a:gd name="connsiteX0" fmla="*/ 13831 w 64799"/>
                <a:gd name="connsiteY0" fmla="*/ 53207 h 67059"/>
                <a:gd name="connsiteX1" fmla="*/ 32018 w 64799"/>
                <a:gd name="connsiteY1" fmla="*/ 36331 h 67059"/>
                <a:gd name="connsiteX2" fmla="*/ 46995 w 64799"/>
                <a:gd name="connsiteY2" fmla="*/ 23008 h 67059"/>
                <a:gd name="connsiteX3" fmla="*/ 64876 w 64799"/>
                <a:gd name="connsiteY3" fmla="*/ 1543 h 67059"/>
                <a:gd name="connsiteX4" fmla="*/ 63195 w 64799"/>
                <a:gd name="connsiteY4" fmla="*/ 63 h 67059"/>
                <a:gd name="connsiteX5" fmla="*/ 60903 w 64799"/>
                <a:gd name="connsiteY5" fmla="*/ 1691 h 67059"/>
                <a:gd name="connsiteX6" fmla="*/ 49441 w 64799"/>
                <a:gd name="connsiteY6" fmla="*/ 11165 h 67059"/>
                <a:gd name="connsiteX7" fmla="*/ 41646 w 64799"/>
                <a:gd name="connsiteY7" fmla="*/ 6428 h 67059"/>
                <a:gd name="connsiteX8" fmla="*/ 31101 w 64799"/>
                <a:gd name="connsiteY8" fmla="*/ 63 h 67059"/>
                <a:gd name="connsiteX9" fmla="*/ 12609 w 64799"/>
                <a:gd name="connsiteY9" fmla="*/ 16939 h 67059"/>
                <a:gd name="connsiteX10" fmla="*/ 14443 w 64799"/>
                <a:gd name="connsiteY10" fmla="*/ 18567 h 67059"/>
                <a:gd name="connsiteX11" fmla="*/ 16429 w 64799"/>
                <a:gd name="connsiteY11" fmla="*/ 16939 h 67059"/>
                <a:gd name="connsiteX12" fmla="*/ 29420 w 64799"/>
                <a:gd name="connsiteY12" fmla="*/ 9981 h 67059"/>
                <a:gd name="connsiteX13" fmla="*/ 39048 w 64799"/>
                <a:gd name="connsiteY13" fmla="*/ 12202 h 67059"/>
                <a:gd name="connsiteX14" fmla="*/ 50816 w 64799"/>
                <a:gd name="connsiteY14" fmla="*/ 14422 h 67059"/>
                <a:gd name="connsiteX15" fmla="*/ 29573 w 64799"/>
                <a:gd name="connsiteY15" fmla="*/ 33815 h 67059"/>
                <a:gd name="connsiteX16" fmla="*/ 15818 w 64799"/>
                <a:gd name="connsiteY16" fmla="*/ 46250 h 67059"/>
                <a:gd name="connsiteX17" fmla="*/ 77 w 64799"/>
                <a:gd name="connsiteY17" fmla="*/ 65642 h 67059"/>
                <a:gd name="connsiteX18" fmla="*/ 1911 w 64799"/>
                <a:gd name="connsiteY18" fmla="*/ 67123 h 67059"/>
                <a:gd name="connsiteX19" fmla="*/ 4356 w 64799"/>
                <a:gd name="connsiteY19" fmla="*/ 65198 h 67059"/>
                <a:gd name="connsiteX20" fmla="*/ 17346 w 64799"/>
                <a:gd name="connsiteY20" fmla="*/ 56020 h 67059"/>
                <a:gd name="connsiteX21" fmla="*/ 26211 w 64799"/>
                <a:gd name="connsiteY21" fmla="*/ 61645 h 67059"/>
                <a:gd name="connsiteX22" fmla="*/ 35992 w 64799"/>
                <a:gd name="connsiteY22" fmla="*/ 67123 h 67059"/>
                <a:gd name="connsiteX23" fmla="*/ 59986 w 64799"/>
                <a:gd name="connsiteY23" fmla="*/ 44325 h 67059"/>
                <a:gd name="connsiteX24" fmla="*/ 58152 w 64799"/>
                <a:gd name="connsiteY24" fmla="*/ 42845 h 67059"/>
                <a:gd name="connsiteX25" fmla="*/ 56012 w 64799"/>
                <a:gd name="connsiteY25" fmla="*/ 44769 h 67059"/>
                <a:gd name="connsiteX26" fmla="*/ 37673 w 64799"/>
                <a:gd name="connsiteY26" fmla="*/ 57204 h 67059"/>
                <a:gd name="connsiteX27" fmla="*/ 28656 w 64799"/>
                <a:gd name="connsiteY27" fmla="*/ 55280 h 67059"/>
                <a:gd name="connsiteX28" fmla="*/ 17958 w 64799"/>
                <a:gd name="connsiteY28" fmla="*/ 52763 h 67059"/>
                <a:gd name="connsiteX29" fmla="*/ 13831 w 64799"/>
                <a:gd name="connsiteY29" fmla="*/ 53207 h 6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4799" h="67059">
                  <a:moveTo>
                    <a:pt x="13831" y="53207"/>
                  </a:moveTo>
                  <a:cubicBezTo>
                    <a:pt x="22084" y="44621"/>
                    <a:pt x="26516" y="40920"/>
                    <a:pt x="32018" y="36331"/>
                  </a:cubicBezTo>
                  <a:cubicBezTo>
                    <a:pt x="32018" y="36183"/>
                    <a:pt x="41494" y="28337"/>
                    <a:pt x="46995" y="23008"/>
                  </a:cubicBezTo>
                  <a:cubicBezTo>
                    <a:pt x="61514" y="9241"/>
                    <a:pt x="64876" y="2135"/>
                    <a:pt x="64876" y="1543"/>
                  </a:cubicBezTo>
                  <a:cubicBezTo>
                    <a:pt x="64876" y="63"/>
                    <a:pt x="63501" y="63"/>
                    <a:pt x="63195" y="63"/>
                  </a:cubicBezTo>
                  <a:cubicBezTo>
                    <a:pt x="62125" y="63"/>
                    <a:pt x="61667" y="359"/>
                    <a:pt x="60903" y="1691"/>
                  </a:cubicBezTo>
                  <a:cubicBezTo>
                    <a:pt x="56318" y="8797"/>
                    <a:pt x="53109" y="11165"/>
                    <a:pt x="49441" y="11165"/>
                  </a:cubicBezTo>
                  <a:cubicBezTo>
                    <a:pt x="45773" y="11165"/>
                    <a:pt x="43939" y="8945"/>
                    <a:pt x="41646" y="6428"/>
                  </a:cubicBezTo>
                  <a:cubicBezTo>
                    <a:pt x="38743" y="3023"/>
                    <a:pt x="36144" y="63"/>
                    <a:pt x="31101" y="63"/>
                  </a:cubicBezTo>
                  <a:cubicBezTo>
                    <a:pt x="19639" y="63"/>
                    <a:pt x="12609" y="13830"/>
                    <a:pt x="12609" y="16939"/>
                  </a:cubicBezTo>
                  <a:cubicBezTo>
                    <a:pt x="12609" y="17679"/>
                    <a:pt x="13067" y="18567"/>
                    <a:pt x="14443" y="18567"/>
                  </a:cubicBezTo>
                  <a:cubicBezTo>
                    <a:pt x="15818" y="18567"/>
                    <a:pt x="16124" y="17827"/>
                    <a:pt x="16429" y="16939"/>
                  </a:cubicBezTo>
                  <a:cubicBezTo>
                    <a:pt x="19333" y="10129"/>
                    <a:pt x="28197" y="9981"/>
                    <a:pt x="29420" y="9981"/>
                  </a:cubicBezTo>
                  <a:cubicBezTo>
                    <a:pt x="32629" y="9981"/>
                    <a:pt x="35533" y="11017"/>
                    <a:pt x="39048" y="12202"/>
                  </a:cubicBezTo>
                  <a:cubicBezTo>
                    <a:pt x="45161" y="14422"/>
                    <a:pt x="46843" y="14422"/>
                    <a:pt x="50816" y="14422"/>
                  </a:cubicBezTo>
                  <a:cubicBezTo>
                    <a:pt x="45314" y="20788"/>
                    <a:pt x="32477" y="31446"/>
                    <a:pt x="29573" y="33815"/>
                  </a:cubicBezTo>
                  <a:lnTo>
                    <a:pt x="15818" y="46250"/>
                  </a:lnTo>
                  <a:cubicBezTo>
                    <a:pt x="5426" y="56168"/>
                    <a:pt x="77" y="64606"/>
                    <a:pt x="77" y="65642"/>
                  </a:cubicBezTo>
                  <a:cubicBezTo>
                    <a:pt x="77" y="67123"/>
                    <a:pt x="1605" y="67123"/>
                    <a:pt x="1911" y="67123"/>
                  </a:cubicBezTo>
                  <a:cubicBezTo>
                    <a:pt x="3133" y="67123"/>
                    <a:pt x="3439" y="66827"/>
                    <a:pt x="4356" y="65198"/>
                  </a:cubicBezTo>
                  <a:cubicBezTo>
                    <a:pt x="7871" y="60017"/>
                    <a:pt x="12456" y="56020"/>
                    <a:pt x="17346" y="56020"/>
                  </a:cubicBezTo>
                  <a:cubicBezTo>
                    <a:pt x="20862" y="56020"/>
                    <a:pt x="22390" y="57352"/>
                    <a:pt x="26211" y="61645"/>
                  </a:cubicBezTo>
                  <a:cubicBezTo>
                    <a:pt x="28809" y="64754"/>
                    <a:pt x="31560" y="67123"/>
                    <a:pt x="35992" y="67123"/>
                  </a:cubicBezTo>
                  <a:cubicBezTo>
                    <a:pt x="51122" y="67123"/>
                    <a:pt x="59986" y="48322"/>
                    <a:pt x="59986" y="44325"/>
                  </a:cubicBezTo>
                  <a:cubicBezTo>
                    <a:pt x="59986" y="43585"/>
                    <a:pt x="59375" y="42845"/>
                    <a:pt x="58152" y="42845"/>
                  </a:cubicBezTo>
                  <a:cubicBezTo>
                    <a:pt x="56776" y="42845"/>
                    <a:pt x="56471" y="43733"/>
                    <a:pt x="56012" y="44769"/>
                  </a:cubicBezTo>
                  <a:cubicBezTo>
                    <a:pt x="52497" y="54392"/>
                    <a:pt x="42716" y="57204"/>
                    <a:pt x="37673" y="57204"/>
                  </a:cubicBezTo>
                  <a:cubicBezTo>
                    <a:pt x="34616" y="57204"/>
                    <a:pt x="31865" y="56316"/>
                    <a:pt x="28656" y="55280"/>
                  </a:cubicBezTo>
                  <a:cubicBezTo>
                    <a:pt x="23460" y="53355"/>
                    <a:pt x="21167" y="52763"/>
                    <a:pt x="17958" y="52763"/>
                  </a:cubicBezTo>
                  <a:cubicBezTo>
                    <a:pt x="17652" y="52763"/>
                    <a:pt x="15207" y="52763"/>
                    <a:pt x="13831" y="53207"/>
                  </a:cubicBez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DC0748F-30E2-416E-AFDB-254CD51F929A}"/>
                </a:ext>
              </a:extLst>
            </p:cNvPr>
            <p:cNvSpPr/>
            <p:nvPr>
              <p:custDataLst>
                <p:tags r:id="rId75"/>
              </p:custDataLst>
            </p:nvPr>
          </p:nvSpPr>
          <p:spPr>
            <a:xfrm>
              <a:off x="3237008" y="3167076"/>
              <a:ext cx="101631" cy="34640"/>
            </a:xfrm>
            <a:custGeom>
              <a:avLst/>
              <a:gdLst>
                <a:gd name="connsiteX0" fmla="*/ 96520 w 101631"/>
                <a:gd name="connsiteY0" fmla="*/ 5984 h 34640"/>
                <a:gd name="connsiteX1" fmla="*/ 101716 w 101631"/>
                <a:gd name="connsiteY1" fmla="*/ 3023 h 34640"/>
                <a:gd name="connsiteX2" fmla="*/ 96673 w 101631"/>
                <a:gd name="connsiteY2" fmla="*/ 63 h 34640"/>
                <a:gd name="connsiteX3" fmla="*/ 5128 w 101631"/>
                <a:gd name="connsiteY3" fmla="*/ 63 h 34640"/>
                <a:gd name="connsiteX4" fmla="*/ 85 w 101631"/>
                <a:gd name="connsiteY4" fmla="*/ 3023 h 34640"/>
                <a:gd name="connsiteX5" fmla="*/ 5281 w 101631"/>
                <a:gd name="connsiteY5" fmla="*/ 5984 h 34640"/>
                <a:gd name="connsiteX6" fmla="*/ 96520 w 101631"/>
                <a:gd name="connsiteY6" fmla="*/ 5984 h 34640"/>
                <a:gd name="connsiteX7" fmla="*/ 96673 w 101631"/>
                <a:gd name="connsiteY7" fmla="*/ 34703 h 34640"/>
                <a:gd name="connsiteX8" fmla="*/ 101716 w 101631"/>
                <a:gd name="connsiteY8" fmla="*/ 31742 h 34640"/>
                <a:gd name="connsiteX9" fmla="*/ 96520 w 101631"/>
                <a:gd name="connsiteY9" fmla="*/ 28782 h 34640"/>
                <a:gd name="connsiteX10" fmla="*/ 5281 w 101631"/>
                <a:gd name="connsiteY10" fmla="*/ 28782 h 34640"/>
                <a:gd name="connsiteX11" fmla="*/ 85 w 101631"/>
                <a:gd name="connsiteY11" fmla="*/ 31742 h 34640"/>
                <a:gd name="connsiteX12" fmla="*/ 5128 w 101631"/>
                <a:gd name="connsiteY12" fmla="*/ 34703 h 34640"/>
                <a:gd name="connsiteX13" fmla="*/ 96673 w 101631"/>
                <a:gd name="connsiteY13" fmla="*/ 34703 h 34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631" h="34640">
                  <a:moveTo>
                    <a:pt x="96520" y="5984"/>
                  </a:moveTo>
                  <a:cubicBezTo>
                    <a:pt x="98812" y="5984"/>
                    <a:pt x="101716" y="5984"/>
                    <a:pt x="101716" y="3023"/>
                  </a:cubicBezTo>
                  <a:cubicBezTo>
                    <a:pt x="101716" y="63"/>
                    <a:pt x="98812" y="63"/>
                    <a:pt x="96673" y="63"/>
                  </a:cubicBezTo>
                  <a:lnTo>
                    <a:pt x="5128" y="63"/>
                  </a:lnTo>
                  <a:cubicBezTo>
                    <a:pt x="2988" y="63"/>
                    <a:pt x="85" y="63"/>
                    <a:pt x="85" y="3023"/>
                  </a:cubicBezTo>
                  <a:cubicBezTo>
                    <a:pt x="85" y="5984"/>
                    <a:pt x="2988" y="5984"/>
                    <a:pt x="5281" y="5984"/>
                  </a:cubicBezTo>
                  <a:lnTo>
                    <a:pt x="96520" y="5984"/>
                  </a:lnTo>
                  <a:close/>
                  <a:moveTo>
                    <a:pt x="96673" y="34703"/>
                  </a:moveTo>
                  <a:cubicBezTo>
                    <a:pt x="98812" y="34703"/>
                    <a:pt x="101716" y="34703"/>
                    <a:pt x="101716" y="31742"/>
                  </a:cubicBezTo>
                  <a:cubicBezTo>
                    <a:pt x="101716" y="28782"/>
                    <a:pt x="98812" y="28782"/>
                    <a:pt x="96520" y="28782"/>
                  </a:cubicBezTo>
                  <a:lnTo>
                    <a:pt x="5281" y="28782"/>
                  </a:lnTo>
                  <a:cubicBezTo>
                    <a:pt x="2988" y="28782"/>
                    <a:pt x="85" y="28782"/>
                    <a:pt x="85" y="31742"/>
                  </a:cubicBezTo>
                  <a:cubicBezTo>
                    <a:pt x="85" y="34703"/>
                    <a:pt x="2988" y="34703"/>
                    <a:pt x="5128" y="34703"/>
                  </a:cubicBezTo>
                  <a:lnTo>
                    <a:pt x="96673" y="34703"/>
                  </a:ln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5EE1D3F-C23C-4758-AA9C-8777D936ED55}"/>
                </a:ext>
              </a:extLst>
            </p:cNvPr>
            <p:cNvSpPr/>
            <p:nvPr>
              <p:custDataLst>
                <p:tags r:id="rId76"/>
              </p:custDataLst>
            </p:nvPr>
          </p:nvSpPr>
          <p:spPr>
            <a:xfrm>
              <a:off x="3394201" y="3155974"/>
              <a:ext cx="101173" cy="67059"/>
            </a:xfrm>
            <a:custGeom>
              <a:avLst/>
              <a:gdLst>
                <a:gd name="connsiteX0" fmla="*/ 66270 w 101173"/>
                <a:gd name="connsiteY0" fmla="*/ 15310 h 67059"/>
                <a:gd name="connsiteX1" fmla="*/ 68563 w 101173"/>
                <a:gd name="connsiteY1" fmla="*/ 5688 h 67059"/>
                <a:gd name="connsiteX2" fmla="*/ 64131 w 101173"/>
                <a:gd name="connsiteY2" fmla="*/ 1691 h 67059"/>
                <a:gd name="connsiteX3" fmla="*/ 58476 w 101173"/>
                <a:gd name="connsiteY3" fmla="*/ 5836 h 67059"/>
                <a:gd name="connsiteX4" fmla="*/ 49765 w 101173"/>
                <a:gd name="connsiteY4" fmla="*/ 38996 h 67059"/>
                <a:gd name="connsiteX5" fmla="*/ 48389 w 101173"/>
                <a:gd name="connsiteY5" fmla="*/ 48766 h 67059"/>
                <a:gd name="connsiteX6" fmla="*/ 48542 w 101173"/>
                <a:gd name="connsiteY6" fmla="*/ 51431 h 67059"/>
                <a:gd name="connsiteX7" fmla="*/ 34482 w 101173"/>
                <a:gd name="connsiteY7" fmla="*/ 63866 h 67059"/>
                <a:gd name="connsiteX8" fmla="*/ 22255 w 101173"/>
                <a:gd name="connsiteY8" fmla="*/ 50395 h 67059"/>
                <a:gd name="connsiteX9" fmla="*/ 30202 w 101173"/>
                <a:gd name="connsiteY9" fmla="*/ 21676 h 67059"/>
                <a:gd name="connsiteX10" fmla="*/ 32801 w 101173"/>
                <a:gd name="connsiteY10" fmla="*/ 12202 h 67059"/>
                <a:gd name="connsiteX11" fmla="*/ 20269 w 101173"/>
                <a:gd name="connsiteY11" fmla="*/ 63 h 67059"/>
                <a:gd name="connsiteX12" fmla="*/ 95 w 101173"/>
                <a:gd name="connsiteY12" fmla="*/ 22860 h 67059"/>
                <a:gd name="connsiteX13" fmla="*/ 1929 w 101173"/>
                <a:gd name="connsiteY13" fmla="*/ 24340 h 67059"/>
                <a:gd name="connsiteX14" fmla="*/ 4374 w 101173"/>
                <a:gd name="connsiteY14" fmla="*/ 21676 h 67059"/>
                <a:gd name="connsiteX15" fmla="*/ 19810 w 101173"/>
                <a:gd name="connsiteY15" fmla="*/ 3320 h 67059"/>
                <a:gd name="connsiteX16" fmla="*/ 23631 w 101173"/>
                <a:gd name="connsiteY16" fmla="*/ 8205 h 67059"/>
                <a:gd name="connsiteX17" fmla="*/ 20880 w 101173"/>
                <a:gd name="connsiteY17" fmla="*/ 18567 h 67059"/>
                <a:gd name="connsiteX18" fmla="*/ 12321 w 101173"/>
                <a:gd name="connsiteY18" fmla="*/ 48470 h 67059"/>
                <a:gd name="connsiteX19" fmla="*/ 34023 w 101173"/>
                <a:gd name="connsiteY19" fmla="*/ 67123 h 67059"/>
                <a:gd name="connsiteX20" fmla="*/ 49917 w 101173"/>
                <a:gd name="connsiteY20" fmla="*/ 56760 h 67059"/>
                <a:gd name="connsiteX21" fmla="*/ 69021 w 101173"/>
                <a:gd name="connsiteY21" fmla="*/ 67123 h 67059"/>
                <a:gd name="connsiteX22" fmla="*/ 91181 w 101173"/>
                <a:gd name="connsiteY22" fmla="*/ 48914 h 67059"/>
                <a:gd name="connsiteX23" fmla="*/ 101268 w 101173"/>
                <a:gd name="connsiteY23" fmla="*/ 10425 h 67059"/>
                <a:gd name="connsiteX24" fmla="*/ 94544 w 101173"/>
                <a:gd name="connsiteY24" fmla="*/ 63 h 67059"/>
                <a:gd name="connsiteX25" fmla="*/ 86902 w 101173"/>
                <a:gd name="connsiteY25" fmla="*/ 7168 h 67059"/>
                <a:gd name="connsiteX26" fmla="*/ 89195 w 101173"/>
                <a:gd name="connsiteY26" fmla="*/ 11165 h 67059"/>
                <a:gd name="connsiteX27" fmla="*/ 94697 w 101173"/>
                <a:gd name="connsiteY27" fmla="*/ 23748 h 67059"/>
                <a:gd name="connsiteX28" fmla="*/ 86291 w 101173"/>
                <a:gd name="connsiteY28" fmla="*/ 50839 h 67059"/>
                <a:gd name="connsiteX29" fmla="*/ 69480 w 101173"/>
                <a:gd name="connsiteY29" fmla="*/ 63866 h 67059"/>
                <a:gd name="connsiteX30" fmla="*/ 58170 w 101173"/>
                <a:gd name="connsiteY30" fmla="*/ 50987 h 67059"/>
                <a:gd name="connsiteX31" fmla="*/ 59851 w 101173"/>
                <a:gd name="connsiteY31" fmla="*/ 40180 h 67059"/>
                <a:gd name="connsiteX32" fmla="*/ 66270 w 101173"/>
                <a:gd name="connsiteY32" fmla="*/ 15310 h 6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1173" h="67059">
                  <a:moveTo>
                    <a:pt x="66270" y="15310"/>
                  </a:moveTo>
                  <a:cubicBezTo>
                    <a:pt x="67034" y="12054"/>
                    <a:pt x="68563" y="6576"/>
                    <a:pt x="68563" y="5688"/>
                  </a:cubicBezTo>
                  <a:cubicBezTo>
                    <a:pt x="68563" y="3023"/>
                    <a:pt x="66423" y="1691"/>
                    <a:pt x="64131" y="1691"/>
                  </a:cubicBezTo>
                  <a:cubicBezTo>
                    <a:pt x="62297" y="1691"/>
                    <a:pt x="59546" y="2875"/>
                    <a:pt x="58476" y="5836"/>
                  </a:cubicBezTo>
                  <a:cubicBezTo>
                    <a:pt x="58017" y="6872"/>
                    <a:pt x="50834" y="35147"/>
                    <a:pt x="49765" y="38996"/>
                  </a:cubicBezTo>
                  <a:cubicBezTo>
                    <a:pt x="48695" y="43437"/>
                    <a:pt x="48389" y="46102"/>
                    <a:pt x="48389" y="48766"/>
                  </a:cubicBezTo>
                  <a:cubicBezTo>
                    <a:pt x="48389" y="50395"/>
                    <a:pt x="48389" y="50691"/>
                    <a:pt x="48542" y="51431"/>
                  </a:cubicBezTo>
                  <a:cubicBezTo>
                    <a:pt x="45027" y="59277"/>
                    <a:pt x="40442" y="63866"/>
                    <a:pt x="34482" y="63866"/>
                  </a:cubicBezTo>
                  <a:cubicBezTo>
                    <a:pt x="22255" y="63866"/>
                    <a:pt x="22255" y="52911"/>
                    <a:pt x="22255" y="50395"/>
                  </a:cubicBezTo>
                  <a:cubicBezTo>
                    <a:pt x="22255" y="45658"/>
                    <a:pt x="23019" y="39884"/>
                    <a:pt x="30202" y="21676"/>
                  </a:cubicBezTo>
                  <a:cubicBezTo>
                    <a:pt x="31884" y="17235"/>
                    <a:pt x="32801" y="15162"/>
                    <a:pt x="32801" y="12202"/>
                  </a:cubicBezTo>
                  <a:cubicBezTo>
                    <a:pt x="32801" y="5540"/>
                    <a:pt x="27757" y="63"/>
                    <a:pt x="20269" y="63"/>
                  </a:cubicBezTo>
                  <a:cubicBezTo>
                    <a:pt x="5750" y="63"/>
                    <a:pt x="95" y="21528"/>
                    <a:pt x="95" y="22860"/>
                  </a:cubicBezTo>
                  <a:cubicBezTo>
                    <a:pt x="95" y="24340"/>
                    <a:pt x="1623" y="24340"/>
                    <a:pt x="1929" y="24340"/>
                  </a:cubicBezTo>
                  <a:cubicBezTo>
                    <a:pt x="3457" y="24340"/>
                    <a:pt x="3610" y="24044"/>
                    <a:pt x="4374" y="21676"/>
                  </a:cubicBezTo>
                  <a:cubicBezTo>
                    <a:pt x="8501" y="7909"/>
                    <a:pt x="14461" y="3320"/>
                    <a:pt x="19810" y="3320"/>
                  </a:cubicBezTo>
                  <a:cubicBezTo>
                    <a:pt x="21186" y="3320"/>
                    <a:pt x="23631" y="3468"/>
                    <a:pt x="23631" y="8205"/>
                  </a:cubicBezTo>
                  <a:cubicBezTo>
                    <a:pt x="23631" y="11906"/>
                    <a:pt x="21950" y="16051"/>
                    <a:pt x="20880" y="18567"/>
                  </a:cubicBezTo>
                  <a:cubicBezTo>
                    <a:pt x="14155" y="36035"/>
                    <a:pt x="12321" y="42845"/>
                    <a:pt x="12321" y="48470"/>
                  </a:cubicBezTo>
                  <a:cubicBezTo>
                    <a:pt x="12321" y="61941"/>
                    <a:pt x="22561" y="67123"/>
                    <a:pt x="34023" y="67123"/>
                  </a:cubicBezTo>
                  <a:cubicBezTo>
                    <a:pt x="36621" y="67123"/>
                    <a:pt x="43804" y="67123"/>
                    <a:pt x="49917" y="56760"/>
                  </a:cubicBezTo>
                  <a:cubicBezTo>
                    <a:pt x="53891" y="66234"/>
                    <a:pt x="64436" y="67123"/>
                    <a:pt x="69021" y="67123"/>
                  </a:cubicBezTo>
                  <a:cubicBezTo>
                    <a:pt x="80483" y="67123"/>
                    <a:pt x="87208" y="57796"/>
                    <a:pt x="91181" y="48914"/>
                  </a:cubicBezTo>
                  <a:cubicBezTo>
                    <a:pt x="96378" y="37368"/>
                    <a:pt x="101268" y="17531"/>
                    <a:pt x="101268" y="10425"/>
                  </a:cubicBezTo>
                  <a:cubicBezTo>
                    <a:pt x="101268" y="2283"/>
                    <a:pt x="97142" y="63"/>
                    <a:pt x="94544" y="63"/>
                  </a:cubicBezTo>
                  <a:cubicBezTo>
                    <a:pt x="90723" y="63"/>
                    <a:pt x="86902" y="3912"/>
                    <a:pt x="86902" y="7168"/>
                  </a:cubicBezTo>
                  <a:cubicBezTo>
                    <a:pt x="86902" y="9093"/>
                    <a:pt x="87819" y="9981"/>
                    <a:pt x="89195" y="11165"/>
                  </a:cubicBezTo>
                  <a:cubicBezTo>
                    <a:pt x="90876" y="12794"/>
                    <a:pt x="94697" y="16643"/>
                    <a:pt x="94697" y="23748"/>
                  </a:cubicBezTo>
                  <a:cubicBezTo>
                    <a:pt x="94697" y="28782"/>
                    <a:pt x="90264" y="43289"/>
                    <a:pt x="86291" y="50839"/>
                  </a:cubicBezTo>
                  <a:cubicBezTo>
                    <a:pt x="82317" y="58685"/>
                    <a:pt x="76968" y="63866"/>
                    <a:pt x="69480" y="63866"/>
                  </a:cubicBezTo>
                  <a:cubicBezTo>
                    <a:pt x="62297" y="63866"/>
                    <a:pt x="58170" y="59425"/>
                    <a:pt x="58170" y="50987"/>
                  </a:cubicBezTo>
                  <a:cubicBezTo>
                    <a:pt x="58170" y="46842"/>
                    <a:pt x="59240" y="42253"/>
                    <a:pt x="59851" y="40180"/>
                  </a:cubicBezTo>
                  <a:lnTo>
                    <a:pt x="66270" y="15310"/>
                  </a:ln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774C646-3953-4290-A715-BFAE790FD8EF}"/>
                </a:ext>
              </a:extLst>
            </p:cNvPr>
            <p:cNvSpPr/>
            <p:nvPr>
              <p:custDataLst>
                <p:tags r:id="rId77"/>
              </p:custDataLst>
            </p:nvPr>
          </p:nvSpPr>
          <p:spPr>
            <a:xfrm>
              <a:off x="3518425" y="3110379"/>
              <a:ext cx="35456" cy="148034"/>
            </a:xfrm>
            <a:custGeom>
              <a:avLst/>
              <a:gdLst>
                <a:gd name="connsiteX0" fmla="*/ 35559 w 35456"/>
                <a:gd name="connsiteY0" fmla="*/ 146617 h 148034"/>
                <a:gd name="connsiteX1" fmla="*/ 32961 w 35456"/>
                <a:gd name="connsiteY1" fmla="*/ 143361 h 148034"/>
                <a:gd name="connsiteX2" fmla="*/ 8967 w 35456"/>
                <a:gd name="connsiteY2" fmla="*/ 74080 h 148034"/>
                <a:gd name="connsiteX3" fmla="*/ 33572 w 35456"/>
                <a:gd name="connsiteY3" fmla="*/ 4060 h 148034"/>
                <a:gd name="connsiteX4" fmla="*/ 35559 w 35456"/>
                <a:gd name="connsiteY4" fmla="*/ 1543 h 148034"/>
                <a:gd name="connsiteX5" fmla="*/ 34031 w 35456"/>
                <a:gd name="connsiteY5" fmla="*/ 63 h 148034"/>
                <a:gd name="connsiteX6" fmla="*/ 9731 w 35456"/>
                <a:gd name="connsiteY6" fmla="*/ 28930 h 148034"/>
                <a:gd name="connsiteX7" fmla="*/ 102 w 35456"/>
                <a:gd name="connsiteY7" fmla="*/ 74080 h 148034"/>
                <a:gd name="connsiteX8" fmla="*/ 10189 w 35456"/>
                <a:gd name="connsiteY8" fmla="*/ 120267 h 148034"/>
                <a:gd name="connsiteX9" fmla="*/ 34031 w 35456"/>
                <a:gd name="connsiteY9" fmla="*/ 148098 h 148034"/>
                <a:gd name="connsiteX10" fmla="*/ 35559 w 35456"/>
                <a:gd name="connsiteY10" fmla="*/ 146617 h 14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456" h="148034">
                  <a:moveTo>
                    <a:pt x="35559" y="146617"/>
                  </a:moveTo>
                  <a:cubicBezTo>
                    <a:pt x="35559" y="146173"/>
                    <a:pt x="35559" y="145877"/>
                    <a:pt x="32961" y="143361"/>
                  </a:cubicBezTo>
                  <a:cubicBezTo>
                    <a:pt x="13857" y="124708"/>
                    <a:pt x="8967" y="96730"/>
                    <a:pt x="8967" y="74080"/>
                  </a:cubicBezTo>
                  <a:cubicBezTo>
                    <a:pt x="8967" y="48322"/>
                    <a:pt x="14774" y="22564"/>
                    <a:pt x="33572" y="4060"/>
                  </a:cubicBezTo>
                  <a:cubicBezTo>
                    <a:pt x="35559" y="2283"/>
                    <a:pt x="35559" y="1987"/>
                    <a:pt x="35559" y="1543"/>
                  </a:cubicBezTo>
                  <a:cubicBezTo>
                    <a:pt x="35559" y="507"/>
                    <a:pt x="34948" y="63"/>
                    <a:pt x="34031" y="63"/>
                  </a:cubicBezTo>
                  <a:cubicBezTo>
                    <a:pt x="32502" y="63"/>
                    <a:pt x="18748" y="10129"/>
                    <a:pt x="9731" y="28930"/>
                  </a:cubicBezTo>
                  <a:cubicBezTo>
                    <a:pt x="1936" y="45213"/>
                    <a:pt x="102" y="61645"/>
                    <a:pt x="102" y="74080"/>
                  </a:cubicBezTo>
                  <a:cubicBezTo>
                    <a:pt x="102" y="85627"/>
                    <a:pt x="1784" y="103539"/>
                    <a:pt x="10189" y="120267"/>
                  </a:cubicBezTo>
                  <a:cubicBezTo>
                    <a:pt x="19359" y="138475"/>
                    <a:pt x="32502" y="148098"/>
                    <a:pt x="34031" y="148098"/>
                  </a:cubicBezTo>
                  <a:cubicBezTo>
                    <a:pt x="34948" y="148098"/>
                    <a:pt x="35559" y="147654"/>
                    <a:pt x="35559" y="146617"/>
                  </a:cubicBez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EADA9FC-2461-4D39-85D6-1FEC31261C98}"/>
                </a:ext>
              </a:extLst>
            </p:cNvPr>
            <p:cNvSpPr/>
            <p:nvPr>
              <p:custDataLst>
                <p:tags r:id="rId78"/>
              </p:custDataLst>
            </p:nvPr>
          </p:nvSpPr>
          <p:spPr>
            <a:xfrm>
              <a:off x="3567160" y="3155974"/>
              <a:ext cx="62201" cy="67059"/>
            </a:xfrm>
            <a:custGeom>
              <a:avLst/>
              <a:gdLst>
                <a:gd name="connsiteX0" fmla="*/ 9123 w 62201"/>
                <a:gd name="connsiteY0" fmla="*/ 56760 h 67059"/>
                <a:gd name="connsiteX1" fmla="*/ 7748 w 62201"/>
                <a:gd name="connsiteY1" fmla="*/ 63126 h 67059"/>
                <a:gd name="connsiteX2" fmla="*/ 12180 w 62201"/>
                <a:gd name="connsiteY2" fmla="*/ 67123 h 67059"/>
                <a:gd name="connsiteX3" fmla="*/ 17835 w 62201"/>
                <a:gd name="connsiteY3" fmla="*/ 62978 h 67059"/>
                <a:gd name="connsiteX4" fmla="*/ 23948 w 62201"/>
                <a:gd name="connsiteY4" fmla="*/ 39588 h 67059"/>
                <a:gd name="connsiteX5" fmla="*/ 28838 w 62201"/>
                <a:gd name="connsiteY5" fmla="*/ 20344 h 67059"/>
                <a:gd name="connsiteX6" fmla="*/ 37397 w 62201"/>
                <a:gd name="connsiteY6" fmla="*/ 8205 h 67059"/>
                <a:gd name="connsiteX7" fmla="*/ 49623 w 62201"/>
                <a:gd name="connsiteY7" fmla="*/ 3320 h 67059"/>
                <a:gd name="connsiteX8" fmla="*/ 56042 w 62201"/>
                <a:gd name="connsiteY8" fmla="*/ 5096 h 67059"/>
                <a:gd name="connsiteX9" fmla="*/ 48095 w 62201"/>
                <a:gd name="connsiteY9" fmla="*/ 13238 h 67059"/>
                <a:gd name="connsiteX10" fmla="*/ 53902 w 62201"/>
                <a:gd name="connsiteY10" fmla="*/ 18419 h 67059"/>
                <a:gd name="connsiteX11" fmla="*/ 62308 w 62201"/>
                <a:gd name="connsiteY11" fmla="*/ 9685 h 67059"/>
                <a:gd name="connsiteX12" fmla="*/ 49623 w 62201"/>
                <a:gd name="connsiteY12" fmla="*/ 63 h 67059"/>
                <a:gd name="connsiteX13" fmla="*/ 30061 w 62201"/>
                <a:gd name="connsiteY13" fmla="*/ 11461 h 67059"/>
                <a:gd name="connsiteX14" fmla="*/ 16153 w 62201"/>
                <a:gd name="connsiteY14" fmla="*/ 63 h 67059"/>
                <a:gd name="connsiteX15" fmla="*/ 4844 w 62201"/>
                <a:gd name="connsiteY15" fmla="*/ 8501 h 67059"/>
                <a:gd name="connsiteX16" fmla="*/ 106 w 62201"/>
                <a:gd name="connsiteY16" fmla="*/ 22860 h 67059"/>
                <a:gd name="connsiteX17" fmla="*/ 1940 w 62201"/>
                <a:gd name="connsiteY17" fmla="*/ 24340 h 67059"/>
                <a:gd name="connsiteX18" fmla="*/ 4538 w 62201"/>
                <a:gd name="connsiteY18" fmla="*/ 20936 h 67059"/>
                <a:gd name="connsiteX19" fmla="*/ 15695 w 62201"/>
                <a:gd name="connsiteY19" fmla="*/ 3320 h 67059"/>
                <a:gd name="connsiteX20" fmla="*/ 20433 w 62201"/>
                <a:gd name="connsiteY20" fmla="*/ 10129 h 67059"/>
                <a:gd name="connsiteX21" fmla="*/ 17987 w 62201"/>
                <a:gd name="connsiteY21" fmla="*/ 22564 h 67059"/>
                <a:gd name="connsiteX22" fmla="*/ 9123 w 62201"/>
                <a:gd name="connsiteY22" fmla="*/ 56760 h 6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201" h="67059">
                  <a:moveTo>
                    <a:pt x="9123" y="56760"/>
                  </a:moveTo>
                  <a:cubicBezTo>
                    <a:pt x="8665" y="58981"/>
                    <a:pt x="7748" y="62385"/>
                    <a:pt x="7748" y="63126"/>
                  </a:cubicBezTo>
                  <a:cubicBezTo>
                    <a:pt x="7748" y="65790"/>
                    <a:pt x="9887" y="67123"/>
                    <a:pt x="12180" y="67123"/>
                  </a:cubicBezTo>
                  <a:cubicBezTo>
                    <a:pt x="14014" y="67123"/>
                    <a:pt x="16765" y="65938"/>
                    <a:pt x="17835" y="62978"/>
                  </a:cubicBezTo>
                  <a:cubicBezTo>
                    <a:pt x="18140" y="62385"/>
                    <a:pt x="23336" y="42253"/>
                    <a:pt x="23948" y="39588"/>
                  </a:cubicBezTo>
                  <a:cubicBezTo>
                    <a:pt x="25170" y="34703"/>
                    <a:pt x="27921" y="24340"/>
                    <a:pt x="28838" y="20344"/>
                  </a:cubicBezTo>
                  <a:cubicBezTo>
                    <a:pt x="29450" y="18419"/>
                    <a:pt x="33729" y="11461"/>
                    <a:pt x="37397" y="8205"/>
                  </a:cubicBezTo>
                  <a:cubicBezTo>
                    <a:pt x="38619" y="7168"/>
                    <a:pt x="43051" y="3320"/>
                    <a:pt x="49623" y="3320"/>
                  </a:cubicBezTo>
                  <a:cubicBezTo>
                    <a:pt x="53597" y="3320"/>
                    <a:pt x="55889" y="5096"/>
                    <a:pt x="56042" y="5096"/>
                  </a:cubicBezTo>
                  <a:cubicBezTo>
                    <a:pt x="51457" y="5836"/>
                    <a:pt x="48095" y="9389"/>
                    <a:pt x="48095" y="13238"/>
                  </a:cubicBezTo>
                  <a:cubicBezTo>
                    <a:pt x="48095" y="15606"/>
                    <a:pt x="49776" y="18419"/>
                    <a:pt x="53902" y="18419"/>
                  </a:cubicBezTo>
                  <a:cubicBezTo>
                    <a:pt x="58029" y="18419"/>
                    <a:pt x="62308" y="15014"/>
                    <a:pt x="62308" y="9685"/>
                  </a:cubicBezTo>
                  <a:cubicBezTo>
                    <a:pt x="62308" y="4504"/>
                    <a:pt x="57417" y="63"/>
                    <a:pt x="49623" y="63"/>
                  </a:cubicBezTo>
                  <a:cubicBezTo>
                    <a:pt x="39689" y="63"/>
                    <a:pt x="32965" y="7316"/>
                    <a:pt x="30061" y="11461"/>
                  </a:cubicBezTo>
                  <a:cubicBezTo>
                    <a:pt x="28838" y="4800"/>
                    <a:pt x="23336" y="63"/>
                    <a:pt x="16153" y="63"/>
                  </a:cubicBezTo>
                  <a:cubicBezTo>
                    <a:pt x="9123" y="63"/>
                    <a:pt x="6220" y="5836"/>
                    <a:pt x="4844" y="8501"/>
                  </a:cubicBezTo>
                  <a:cubicBezTo>
                    <a:pt x="2093" y="13534"/>
                    <a:pt x="106" y="22416"/>
                    <a:pt x="106" y="22860"/>
                  </a:cubicBezTo>
                  <a:cubicBezTo>
                    <a:pt x="106" y="24340"/>
                    <a:pt x="1635" y="24340"/>
                    <a:pt x="1940" y="24340"/>
                  </a:cubicBezTo>
                  <a:cubicBezTo>
                    <a:pt x="3469" y="24340"/>
                    <a:pt x="3621" y="24192"/>
                    <a:pt x="4538" y="20936"/>
                  </a:cubicBezTo>
                  <a:cubicBezTo>
                    <a:pt x="7136" y="10425"/>
                    <a:pt x="10193" y="3320"/>
                    <a:pt x="15695" y="3320"/>
                  </a:cubicBezTo>
                  <a:cubicBezTo>
                    <a:pt x="18293" y="3320"/>
                    <a:pt x="20433" y="4504"/>
                    <a:pt x="20433" y="10129"/>
                  </a:cubicBezTo>
                  <a:cubicBezTo>
                    <a:pt x="20433" y="13238"/>
                    <a:pt x="19974" y="14866"/>
                    <a:pt x="17987" y="22564"/>
                  </a:cubicBezTo>
                  <a:lnTo>
                    <a:pt x="9123" y="56760"/>
                  </a:ln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FF226B1-8EB4-4044-957C-22DDABBF2032}"/>
                </a:ext>
              </a:extLst>
            </p:cNvPr>
            <p:cNvSpPr/>
            <p:nvPr>
              <p:custDataLst>
                <p:tags r:id="rId79"/>
              </p:custDataLst>
            </p:nvPr>
          </p:nvSpPr>
          <p:spPr>
            <a:xfrm>
              <a:off x="3644636" y="3110379"/>
              <a:ext cx="35456" cy="148034"/>
            </a:xfrm>
            <a:custGeom>
              <a:avLst/>
              <a:gdLst>
                <a:gd name="connsiteX0" fmla="*/ 35568 w 35456"/>
                <a:gd name="connsiteY0" fmla="*/ 74080 h 148034"/>
                <a:gd name="connsiteX1" fmla="*/ 25481 w 35456"/>
                <a:gd name="connsiteY1" fmla="*/ 27893 h 148034"/>
                <a:gd name="connsiteX2" fmla="*/ 1639 w 35456"/>
                <a:gd name="connsiteY2" fmla="*/ 63 h 148034"/>
                <a:gd name="connsiteX3" fmla="*/ 111 w 35456"/>
                <a:gd name="connsiteY3" fmla="*/ 1543 h 148034"/>
                <a:gd name="connsiteX4" fmla="*/ 3015 w 35456"/>
                <a:gd name="connsiteY4" fmla="*/ 4948 h 148034"/>
                <a:gd name="connsiteX5" fmla="*/ 26703 w 35456"/>
                <a:gd name="connsiteY5" fmla="*/ 74080 h 148034"/>
                <a:gd name="connsiteX6" fmla="*/ 2098 w 35456"/>
                <a:gd name="connsiteY6" fmla="*/ 144101 h 148034"/>
                <a:gd name="connsiteX7" fmla="*/ 111 w 35456"/>
                <a:gd name="connsiteY7" fmla="*/ 146617 h 148034"/>
                <a:gd name="connsiteX8" fmla="*/ 1639 w 35456"/>
                <a:gd name="connsiteY8" fmla="*/ 148098 h 148034"/>
                <a:gd name="connsiteX9" fmla="*/ 25939 w 35456"/>
                <a:gd name="connsiteY9" fmla="*/ 119231 h 148034"/>
                <a:gd name="connsiteX10" fmla="*/ 35568 w 35456"/>
                <a:gd name="connsiteY10" fmla="*/ 74080 h 14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456" h="148034">
                  <a:moveTo>
                    <a:pt x="35568" y="74080"/>
                  </a:moveTo>
                  <a:cubicBezTo>
                    <a:pt x="35568" y="62533"/>
                    <a:pt x="33886" y="44621"/>
                    <a:pt x="25481" y="27893"/>
                  </a:cubicBezTo>
                  <a:cubicBezTo>
                    <a:pt x="16311" y="9685"/>
                    <a:pt x="3168" y="63"/>
                    <a:pt x="1639" y="63"/>
                  </a:cubicBezTo>
                  <a:cubicBezTo>
                    <a:pt x="722" y="63"/>
                    <a:pt x="111" y="655"/>
                    <a:pt x="111" y="1543"/>
                  </a:cubicBezTo>
                  <a:cubicBezTo>
                    <a:pt x="111" y="1987"/>
                    <a:pt x="111" y="2283"/>
                    <a:pt x="3015" y="4948"/>
                  </a:cubicBezTo>
                  <a:cubicBezTo>
                    <a:pt x="17992" y="19603"/>
                    <a:pt x="26703" y="43141"/>
                    <a:pt x="26703" y="74080"/>
                  </a:cubicBezTo>
                  <a:cubicBezTo>
                    <a:pt x="26703" y="99394"/>
                    <a:pt x="21049" y="125448"/>
                    <a:pt x="2098" y="144101"/>
                  </a:cubicBezTo>
                  <a:cubicBezTo>
                    <a:pt x="111" y="145877"/>
                    <a:pt x="111" y="146173"/>
                    <a:pt x="111" y="146617"/>
                  </a:cubicBezTo>
                  <a:cubicBezTo>
                    <a:pt x="111" y="147505"/>
                    <a:pt x="722" y="148098"/>
                    <a:pt x="1639" y="148098"/>
                  </a:cubicBezTo>
                  <a:cubicBezTo>
                    <a:pt x="3168" y="148098"/>
                    <a:pt x="16922" y="138031"/>
                    <a:pt x="25939" y="119231"/>
                  </a:cubicBezTo>
                  <a:cubicBezTo>
                    <a:pt x="33734" y="102947"/>
                    <a:pt x="35568" y="86515"/>
                    <a:pt x="35568" y="74080"/>
                  </a:cubicBez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</p:grp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A854376E-A827-439A-9926-150E72F1FFE8}"/>
              </a:ext>
            </a:extLst>
          </p:cNvPr>
          <p:cNvSpPr/>
          <p:nvPr/>
        </p:nvSpPr>
        <p:spPr>
          <a:xfrm rot="20180083">
            <a:off x="5428215" y="839867"/>
            <a:ext cx="222543" cy="63773"/>
          </a:xfrm>
          <a:custGeom>
            <a:avLst/>
            <a:gdLst>
              <a:gd name="connsiteX0" fmla="*/ 0 w 228600"/>
              <a:gd name="connsiteY0" fmla="*/ 36638 h 71831"/>
              <a:gd name="connsiteX1" fmla="*/ 118533 w 228600"/>
              <a:gd name="connsiteY1" fmla="*/ 655 h 71831"/>
              <a:gd name="connsiteX2" fmla="*/ 182033 w 228600"/>
              <a:gd name="connsiteY2" fmla="*/ 64155 h 71831"/>
              <a:gd name="connsiteX3" fmla="*/ 228600 w 228600"/>
              <a:gd name="connsiteY3" fmla="*/ 68388 h 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71831">
                <a:moveTo>
                  <a:pt x="0" y="36638"/>
                </a:moveTo>
                <a:cubicBezTo>
                  <a:pt x="44097" y="16353"/>
                  <a:pt x="88194" y="-3931"/>
                  <a:pt x="118533" y="655"/>
                </a:cubicBezTo>
                <a:cubicBezTo>
                  <a:pt x="148872" y="5241"/>
                  <a:pt x="163689" y="52866"/>
                  <a:pt x="182033" y="64155"/>
                </a:cubicBezTo>
                <a:cubicBezTo>
                  <a:pt x="200377" y="75444"/>
                  <a:pt x="214488" y="71916"/>
                  <a:pt x="228600" y="68388"/>
                </a:cubicBezTo>
              </a:path>
            </a:pathLst>
          </a:custGeom>
          <a:noFill/>
          <a:ln w="6350">
            <a:solidFill>
              <a:schemeClr val="tx1"/>
            </a:solidFill>
            <a:headEnd type="arrow" w="sm" len="sm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52"/>
          </a:p>
        </p:txBody>
      </p:sp>
      <p:grpSp>
        <p:nvGrpSpPr>
          <p:cNvPr id="35" name="Group 34" descr="\documentclass{article}&#10;\usepackage{amsmath}&#10;\usepackage{amssymb}&#10;\pagestyle{empty}&#10;\begin{document}&#10;&#10;&#10;$z=w(r)$&#10;&#10;\end{document}" title="IguanaTex Vector Display">
            <a:extLst>
              <a:ext uri="{FF2B5EF4-FFF2-40B4-BE49-F238E27FC236}">
                <a16:creationId xmlns:a16="http://schemas.microsoft.com/office/drawing/2014/main" id="{4D194135-A500-4821-B1B6-7148CF7E2E29}"/>
              </a:ext>
            </a:extLst>
          </p:cNvPr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5687974" y="772406"/>
            <a:ext cx="550339" cy="144112"/>
            <a:chOff x="3114774" y="3110379"/>
            <a:chExt cx="565318" cy="148034"/>
          </a:xfrm>
          <a:effectLst/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FACFE2A-7674-448D-8EEF-755ABA3AAE76}"/>
                </a:ext>
              </a:extLst>
            </p:cNvPr>
            <p:cNvSpPr/>
            <p:nvPr>
              <p:custDataLst>
                <p:tags r:id="rId68"/>
              </p:custDataLst>
            </p:nvPr>
          </p:nvSpPr>
          <p:spPr>
            <a:xfrm>
              <a:off x="3114774" y="3155974"/>
              <a:ext cx="64799" cy="67059"/>
            </a:xfrm>
            <a:custGeom>
              <a:avLst/>
              <a:gdLst>
                <a:gd name="connsiteX0" fmla="*/ 13831 w 64799"/>
                <a:gd name="connsiteY0" fmla="*/ 53207 h 67059"/>
                <a:gd name="connsiteX1" fmla="*/ 32018 w 64799"/>
                <a:gd name="connsiteY1" fmla="*/ 36331 h 67059"/>
                <a:gd name="connsiteX2" fmla="*/ 46995 w 64799"/>
                <a:gd name="connsiteY2" fmla="*/ 23008 h 67059"/>
                <a:gd name="connsiteX3" fmla="*/ 64876 w 64799"/>
                <a:gd name="connsiteY3" fmla="*/ 1543 h 67059"/>
                <a:gd name="connsiteX4" fmla="*/ 63195 w 64799"/>
                <a:gd name="connsiteY4" fmla="*/ 63 h 67059"/>
                <a:gd name="connsiteX5" fmla="*/ 60903 w 64799"/>
                <a:gd name="connsiteY5" fmla="*/ 1691 h 67059"/>
                <a:gd name="connsiteX6" fmla="*/ 49441 w 64799"/>
                <a:gd name="connsiteY6" fmla="*/ 11165 h 67059"/>
                <a:gd name="connsiteX7" fmla="*/ 41646 w 64799"/>
                <a:gd name="connsiteY7" fmla="*/ 6428 h 67059"/>
                <a:gd name="connsiteX8" fmla="*/ 31101 w 64799"/>
                <a:gd name="connsiteY8" fmla="*/ 63 h 67059"/>
                <a:gd name="connsiteX9" fmla="*/ 12609 w 64799"/>
                <a:gd name="connsiteY9" fmla="*/ 16939 h 67059"/>
                <a:gd name="connsiteX10" fmla="*/ 14443 w 64799"/>
                <a:gd name="connsiteY10" fmla="*/ 18567 h 67059"/>
                <a:gd name="connsiteX11" fmla="*/ 16429 w 64799"/>
                <a:gd name="connsiteY11" fmla="*/ 16939 h 67059"/>
                <a:gd name="connsiteX12" fmla="*/ 29420 w 64799"/>
                <a:gd name="connsiteY12" fmla="*/ 9981 h 67059"/>
                <a:gd name="connsiteX13" fmla="*/ 39048 w 64799"/>
                <a:gd name="connsiteY13" fmla="*/ 12202 h 67059"/>
                <a:gd name="connsiteX14" fmla="*/ 50816 w 64799"/>
                <a:gd name="connsiteY14" fmla="*/ 14422 h 67059"/>
                <a:gd name="connsiteX15" fmla="*/ 29573 w 64799"/>
                <a:gd name="connsiteY15" fmla="*/ 33815 h 67059"/>
                <a:gd name="connsiteX16" fmla="*/ 15818 w 64799"/>
                <a:gd name="connsiteY16" fmla="*/ 46250 h 67059"/>
                <a:gd name="connsiteX17" fmla="*/ 77 w 64799"/>
                <a:gd name="connsiteY17" fmla="*/ 65642 h 67059"/>
                <a:gd name="connsiteX18" fmla="*/ 1911 w 64799"/>
                <a:gd name="connsiteY18" fmla="*/ 67123 h 67059"/>
                <a:gd name="connsiteX19" fmla="*/ 4356 w 64799"/>
                <a:gd name="connsiteY19" fmla="*/ 65198 h 67059"/>
                <a:gd name="connsiteX20" fmla="*/ 17346 w 64799"/>
                <a:gd name="connsiteY20" fmla="*/ 56020 h 67059"/>
                <a:gd name="connsiteX21" fmla="*/ 26211 w 64799"/>
                <a:gd name="connsiteY21" fmla="*/ 61645 h 67059"/>
                <a:gd name="connsiteX22" fmla="*/ 35992 w 64799"/>
                <a:gd name="connsiteY22" fmla="*/ 67123 h 67059"/>
                <a:gd name="connsiteX23" fmla="*/ 59986 w 64799"/>
                <a:gd name="connsiteY23" fmla="*/ 44325 h 67059"/>
                <a:gd name="connsiteX24" fmla="*/ 58152 w 64799"/>
                <a:gd name="connsiteY24" fmla="*/ 42845 h 67059"/>
                <a:gd name="connsiteX25" fmla="*/ 56012 w 64799"/>
                <a:gd name="connsiteY25" fmla="*/ 44769 h 67059"/>
                <a:gd name="connsiteX26" fmla="*/ 37673 w 64799"/>
                <a:gd name="connsiteY26" fmla="*/ 57204 h 67059"/>
                <a:gd name="connsiteX27" fmla="*/ 28656 w 64799"/>
                <a:gd name="connsiteY27" fmla="*/ 55280 h 67059"/>
                <a:gd name="connsiteX28" fmla="*/ 17958 w 64799"/>
                <a:gd name="connsiteY28" fmla="*/ 52763 h 67059"/>
                <a:gd name="connsiteX29" fmla="*/ 13831 w 64799"/>
                <a:gd name="connsiteY29" fmla="*/ 53207 h 6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4799" h="67059">
                  <a:moveTo>
                    <a:pt x="13831" y="53207"/>
                  </a:moveTo>
                  <a:cubicBezTo>
                    <a:pt x="22084" y="44621"/>
                    <a:pt x="26516" y="40920"/>
                    <a:pt x="32018" y="36331"/>
                  </a:cubicBezTo>
                  <a:cubicBezTo>
                    <a:pt x="32018" y="36183"/>
                    <a:pt x="41494" y="28337"/>
                    <a:pt x="46995" y="23008"/>
                  </a:cubicBezTo>
                  <a:cubicBezTo>
                    <a:pt x="61514" y="9241"/>
                    <a:pt x="64876" y="2135"/>
                    <a:pt x="64876" y="1543"/>
                  </a:cubicBezTo>
                  <a:cubicBezTo>
                    <a:pt x="64876" y="63"/>
                    <a:pt x="63501" y="63"/>
                    <a:pt x="63195" y="63"/>
                  </a:cubicBezTo>
                  <a:cubicBezTo>
                    <a:pt x="62125" y="63"/>
                    <a:pt x="61667" y="359"/>
                    <a:pt x="60903" y="1691"/>
                  </a:cubicBezTo>
                  <a:cubicBezTo>
                    <a:pt x="56318" y="8797"/>
                    <a:pt x="53109" y="11165"/>
                    <a:pt x="49441" y="11165"/>
                  </a:cubicBezTo>
                  <a:cubicBezTo>
                    <a:pt x="45773" y="11165"/>
                    <a:pt x="43939" y="8945"/>
                    <a:pt x="41646" y="6428"/>
                  </a:cubicBezTo>
                  <a:cubicBezTo>
                    <a:pt x="38743" y="3023"/>
                    <a:pt x="36144" y="63"/>
                    <a:pt x="31101" y="63"/>
                  </a:cubicBezTo>
                  <a:cubicBezTo>
                    <a:pt x="19639" y="63"/>
                    <a:pt x="12609" y="13830"/>
                    <a:pt x="12609" y="16939"/>
                  </a:cubicBezTo>
                  <a:cubicBezTo>
                    <a:pt x="12609" y="17679"/>
                    <a:pt x="13067" y="18567"/>
                    <a:pt x="14443" y="18567"/>
                  </a:cubicBezTo>
                  <a:cubicBezTo>
                    <a:pt x="15818" y="18567"/>
                    <a:pt x="16124" y="17827"/>
                    <a:pt x="16429" y="16939"/>
                  </a:cubicBezTo>
                  <a:cubicBezTo>
                    <a:pt x="19333" y="10129"/>
                    <a:pt x="28197" y="9981"/>
                    <a:pt x="29420" y="9981"/>
                  </a:cubicBezTo>
                  <a:cubicBezTo>
                    <a:pt x="32629" y="9981"/>
                    <a:pt x="35533" y="11017"/>
                    <a:pt x="39048" y="12202"/>
                  </a:cubicBezTo>
                  <a:cubicBezTo>
                    <a:pt x="45161" y="14422"/>
                    <a:pt x="46843" y="14422"/>
                    <a:pt x="50816" y="14422"/>
                  </a:cubicBezTo>
                  <a:cubicBezTo>
                    <a:pt x="45314" y="20788"/>
                    <a:pt x="32477" y="31446"/>
                    <a:pt x="29573" y="33815"/>
                  </a:cubicBezTo>
                  <a:lnTo>
                    <a:pt x="15818" y="46250"/>
                  </a:lnTo>
                  <a:cubicBezTo>
                    <a:pt x="5426" y="56168"/>
                    <a:pt x="77" y="64606"/>
                    <a:pt x="77" y="65642"/>
                  </a:cubicBezTo>
                  <a:cubicBezTo>
                    <a:pt x="77" y="67123"/>
                    <a:pt x="1605" y="67123"/>
                    <a:pt x="1911" y="67123"/>
                  </a:cubicBezTo>
                  <a:cubicBezTo>
                    <a:pt x="3133" y="67123"/>
                    <a:pt x="3439" y="66827"/>
                    <a:pt x="4356" y="65198"/>
                  </a:cubicBezTo>
                  <a:cubicBezTo>
                    <a:pt x="7871" y="60017"/>
                    <a:pt x="12456" y="56020"/>
                    <a:pt x="17346" y="56020"/>
                  </a:cubicBezTo>
                  <a:cubicBezTo>
                    <a:pt x="20862" y="56020"/>
                    <a:pt x="22390" y="57352"/>
                    <a:pt x="26211" y="61645"/>
                  </a:cubicBezTo>
                  <a:cubicBezTo>
                    <a:pt x="28809" y="64754"/>
                    <a:pt x="31560" y="67123"/>
                    <a:pt x="35992" y="67123"/>
                  </a:cubicBezTo>
                  <a:cubicBezTo>
                    <a:pt x="51122" y="67123"/>
                    <a:pt x="59986" y="48322"/>
                    <a:pt x="59986" y="44325"/>
                  </a:cubicBezTo>
                  <a:cubicBezTo>
                    <a:pt x="59986" y="43585"/>
                    <a:pt x="59375" y="42845"/>
                    <a:pt x="58152" y="42845"/>
                  </a:cubicBezTo>
                  <a:cubicBezTo>
                    <a:pt x="56776" y="42845"/>
                    <a:pt x="56471" y="43733"/>
                    <a:pt x="56012" y="44769"/>
                  </a:cubicBezTo>
                  <a:cubicBezTo>
                    <a:pt x="52497" y="54392"/>
                    <a:pt x="42716" y="57204"/>
                    <a:pt x="37673" y="57204"/>
                  </a:cubicBezTo>
                  <a:cubicBezTo>
                    <a:pt x="34616" y="57204"/>
                    <a:pt x="31865" y="56316"/>
                    <a:pt x="28656" y="55280"/>
                  </a:cubicBezTo>
                  <a:cubicBezTo>
                    <a:pt x="23460" y="53355"/>
                    <a:pt x="21167" y="52763"/>
                    <a:pt x="17958" y="52763"/>
                  </a:cubicBezTo>
                  <a:cubicBezTo>
                    <a:pt x="17652" y="52763"/>
                    <a:pt x="15207" y="52763"/>
                    <a:pt x="13831" y="53207"/>
                  </a:cubicBez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490F488-F154-4238-BDE0-11F19F54530A}"/>
                </a:ext>
              </a:extLst>
            </p:cNvPr>
            <p:cNvSpPr/>
            <p:nvPr>
              <p:custDataLst>
                <p:tags r:id="rId69"/>
              </p:custDataLst>
            </p:nvPr>
          </p:nvSpPr>
          <p:spPr>
            <a:xfrm>
              <a:off x="3237008" y="3167076"/>
              <a:ext cx="101631" cy="34640"/>
            </a:xfrm>
            <a:custGeom>
              <a:avLst/>
              <a:gdLst>
                <a:gd name="connsiteX0" fmla="*/ 96520 w 101631"/>
                <a:gd name="connsiteY0" fmla="*/ 5984 h 34640"/>
                <a:gd name="connsiteX1" fmla="*/ 101716 w 101631"/>
                <a:gd name="connsiteY1" fmla="*/ 3023 h 34640"/>
                <a:gd name="connsiteX2" fmla="*/ 96673 w 101631"/>
                <a:gd name="connsiteY2" fmla="*/ 63 h 34640"/>
                <a:gd name="connsiteX3" fmla="*/ 5128 w 101631"/>
                <a:gd name="connsiteY3" fmla="*/ 63 h 34640"/>
                <a:gd name="connsiteX4" fmla="*/ 85 w 101631"/>
                <a:gd name="connsiteY4" fmla="*/ 3023 h 34640"/>
                <a:gd name="connsiteX5" fmla="*/ 5281 w 101631"/>
                <a:gd name="connsiteY5" fmla="*/ 5984 h 34640"/>
                <a:gd name="connsiteX6" fmla="*/ 96520 w 101631"/>
                <a:gd name="connsiteY6" fmla="*/ 5984 h 34640"/>
                <a:gd name="connsiteX7" fmla="*/ 96673 w 101631"/>
                <a:gd name="connsiteY7" fmla="*/ 34703 h 34640"/>
                <a:gd name="connsiteX8" fmla="*/ 101716 w 101631"/>
                <a:gd name="connsiteY8" fmla="*/ 31742 h 34640"/>
                <a:gd name="connsiteX9" fmla="*/ 96520 w 101631"/>
                <a:gd name="connsiteY9" fmla="*/ 28782 h 34640"/>
                <a:gd name="connsiteX10" fmla="*/ 5281 w 101631"/>
                <a:gd name="connsiteY10" fmla="*/ 28782 h 34640"/>
                <a:gd name="connsiteX11" fmla="*/ 85 w 101631"/>
                <a:gd name="connsiteY11" fmla="*/ 31742 h 34640"/>
                <a:gd name="connsiteX12" fmla="*/ 5128 w 101631"/>
                <a:gd name="connsiteY12" fmla="*/ 34703 h 34640"/>
                <a:gd name="connsiteX13" fmla="*/ 96673 w 101631"/>
                <a:gd name="connsiteY13" fmla="*/ 34703 h 34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631" h="34640">
                  <a:moveTo>
                    <a:pt x="96520" y="5984"/>
                  </a:moveTo>
                  <a:cubicBezTo>
                    <a:pt x="98812" y="5984"/>
                    <a:pt x="101716" y="5984"/>
                    <a:pt x="101716" y="3023"/>
                  </a:cubicBezTo>
                  <a:cubicBezTo>
                    <a:pt x="101716" y="63"/>
                    <a:pt x="98812" y="63"/>
                    <a:pt x="96673" y="63"/>
                  </a:cubicBezTo>
                  <a:lnTo>
                    <a:pt x="5128" y="63"/>
                  </a:lnTo>
                  <a:cubicBezTo>
                    <a:pt x="2988" y="63"/>
                    <a:pt x="85" y="63"/>
                    <a:pt x="85" y="3023"/>
                  </a:cubicBezTo>
                  <a:cubicBezTo>
                    <a:pt x="85" y="5984"/>
                    <a:pt x="2988" y="5984"/>
                    <a:pt x="5281" y="5984"/>
                  </a:cubicBezTo>
                  <a:lnTo>
                    <a:pt x="96520" y="5984"/>
                  </a:lnTo>
                  <a:close/>
                  <a:moveTo>
                    <a:pt x="96673" y="34703"/>
                  </a:moveTo>
                  <a:cubicBezTo>
                    <a:pt x="98812" y="34703"/>
                    <a:pt x="101716" y="34703"/>
                    <a:pt x="101716" y="31742"/>
                  </a:cubicBezTo>
                  <a:cubicBezTo>
                    <a:pt x="101716" y="28782"/>
                    <a:pt x="98812" y="28782"/>
                    <a:pt x="96520" y="28782"/>
                  </a:cubicBezTo>
                  <a:lnTo>
                    <a:pt x="5281" y="28782"/>
                  </a:lnTo>
                  <a:cubicBezTo>
                    <a:pt x="2988" y="28782"/>
                    <a:pt x="85" y="28782"/>
                    <a:pt x="85" y="31742"/>
                  </a:cubicBezTo>
                  <a:cubicBezTo>
                    <a:pt x="85" y="34703"/>
                    <a:pt x="2988" y="34703"/>
                    <a:pt x="5128" y="34703"/>
                  </a:cubicBezTo>
                  <a:lnTo>
                    <a:pt x="96673" y="34703"/>
                  </a:ln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33DF3F0-5305-423B-AC2F-32F2609C61D6}"/>
                </a:ext>
              </a:extLst>
            </p:cNvPr>
            <p:cNvSpPr/>
            <p:nvPr>
              <p:custDataLst>
                <p:tags r:id="rId70"/>
              </p:custDataLst>
            </p:nvPr>
          </p:nvSpPr>
          <p:spPr>
            <a:xfrm>
              <a:off x="3394201" y="3155974"/>
              <a:ext cx="101173" cy="67059"/>
            </a:xfrm>
            <a:custGeom>
              <a:avLst/>
              <a:gdLst>
                <a:gd name="connsiteX0" fmla="*/ 66270 w 101173"/>
                <a:gd name="connsiteY0" fmla="*/ 15310 h 67059"/>
                <a:gd name="connsiteX1" fmla="*/ 68563 w 101173"/>
                <a:gd name="connsiteY1" fmla="*/ 5688 h 67059"/>
                <a:gd name="connsiteX2" fmla="*/ 64131 w 101173"/>
                <a:gd name="connsiteY2" fmla="*/ 1691 h 67059"/>
                <a:gd name="connsiteX3" fmla="*/ 58476 w 101173"/>
                <a:gd name="connsiteY3" fmla="*/ 5836 h 67059"/>
                <a:gd name="connsiteX4" fmla="*/ 49765 w 101173"/>
                <a:gd name="connsiteY4" fmla="*/ 38996 h 67059"/>
                <a:gd name="connsiteX5" fmla="*/ 48389 w 101173"/>
                <a:gd name="connsiteY5" fmla="*/ 48766 h 67059"/>
                <a:gd name="connsiteX6" fmla="*/ 48542 w 101173"/>
                <a:gd name="connsiteY6" fmla="*/ 51431 h 67059"/>
                <a:gd name="connsiteX7" fmla="*/ 34482 w 101173"/>
                <a:gd name="connsiteY7" fmla="*/ 63866 h 67059"/>
                <a:gd name="connsiteX8" fmla="*/ 22255 w 101173"/>
                <a:gd name="connsiteY8" fmla="*/ 50395 h 67059"/>
                <a:gd name="connsiteX9" fmla="*/ 30202 w 101173"/>
                <a:gd name="connsiteY9" fmla="*/ 21676 h 67059"/>
                <a:gd name="connsiteX10" fmla="*/ 32801 w 101173"/>
                <a:gd name="connsiteY10" fmla="*/ 12202 h 67059"/>
                <a:gd name="connsiteX11" fmla="*/ 20269 w 101173"/>
                <a:gd name="connsiteY11" fmla="*/ 63 h 67059"/>
                <a:gd name="connsiteX12" fmla="*/ 95 w 101173"/>
                <a:gd name="connsiteY12" fmla="*/ 22860 h 67059"/>
                <a:gd name="connsiteX13" fmla="*/ 1929 w 101173"/>
                <a:gd name="connsiteY13" fmla="*/ 24340 h 67059"/>
                <a:gd name="connsiteX14" fmla="*/ 4374 w 101173"/>
                <a:gd name="connsiteY14" fmla="*/ 21676 h 67059"/>
                <a:gd name="connsiteX15" fmla="*/ 19810 w 101173"/>
                <a:gd name="connsiteY15" fmla="*/ 3320 h 67059"/>
                <a:gd name="connsiteX16" fmla="*/ 23631 w 101173"/>
                <a:gd name="connsiteY16" fmla="*/ 8205 h 67059"/>
                <a:gd name="connsiteX17" fmla="*/ 20880 w 101173"/>
                <a:gd name="connsiteY17" fmla="*/ 18567 h 67059"/>
                <a:gd name="connsiteX18" fmla="*/ 12321 w 101173"/>
                <a:gd name="connsiteY18" fmla="*/ 48470 h 67059"/>
                <a:gd name="connsiteX19" fmla="*/ 34023 w 101173"/>
                <a:gd name="connsiteY19" fmla="*/ 67123 h 67059"/>
                <a:gd name="connsiteX20" fmla="*/ 49917 w 101173"/>
                <a:gd name="connsiteY20" fmla="*/ 56760 h 67059"/>
                <a:gd name="connsiteX21" fmla="*/ 69021 w 101173"/>
                <a:gd name="connsiteY21" fmla="*/ 67123 h 67059"/>
                <a:gd name="connsiteX22" fmla="*/ 91181 w 101173"/>
                <a:gd name="connsiteY22" fmla="*/ 48914 h 67059"/>
                <a:gd name="connsiteX23" fmla="*/ 101268 w 101173"/>
                <a:gd name="connsiteY23" fmla="*/ 10425 h 67059"/>
                <a:gd name="connsiteX24" fmla="*/ 94544 w 101173"/>
                <a:gd name="connsiteY24" fmla="*/ 63 h 67059"/>
                <a:gd name="connsiteX25" fmla="*/ 86902 w 101173"/>
                <a:gd name="connsiteY25" fmla="*/ 7168 h 67059"/>
                <a:gd name="connsiteX26" fmla="*/ 89195 w 101173"/>
                <a:gd name="connsiteY26" fmla="*/ 11165 h 67059"/>
                <a:gd name="connsiteX27" fmla="*/ 94697 w 101173"/>
                <a:gd name="connsiteY27" fmla="*/ 23748 h 67059"/>
                <a:gd name="connsiteX28" fmla="*/ 86291 w 101173"/>
                <a:gd name="connsiteY28" fmla="*/ 50839 h 67059"/>
                <a:gd name="connsiteX29" fmla="*/ 69480 w 101173"/>
                <a:gd name="connsiteY29" fmla="*/ 63866 h 67059"/>
                <a:gd name="connsiteX30" fmla="*/ 58170 w 101173"/>
                <a:gd name="connsiteY30" fmla="*/ 50987 h 67059"/>
                <a:gd name="connsiteX31" fmla="*/ 59851 w 101173"/>
                <a:gd name="connsiteY31" fmla="*/ 40180 h 67059"/>
                <a:gd name="connsiteX32" fmla="*/ 66270 w 101173"/>
                <a:gd name="connsiteY32" fmla="*/ 15310 h 6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1173" h="67059">
                  <a:moveTo>
                    <a:pt x="66270" y="15310"/>
                  </a:moveTo>
                  <a:cubicBezTo>
                    <a:pt x="67034" y="12054"/>
                    <a:pt x="68563" y="6576"/>
                    <a:pt x="68563" y="5688"/>
                  </a:cubicBezTo>
                  <a:cubicBezTo>
                    <a:pt x="68563" y="3023"/>
                    <a:pt x="66423" y="1691"/>
                    <a:pt x="64131" y="1691"/>
                  </a:cubicBezTo>
                  <a:cubicBezTo>
                    <a:pt x="62297" y="1691"/>
                    <a:pt x="59546" y="2875"/>
                    <a:pt x="58476" y="5836"/>
                  </a:cubicBezTo>
                  <a:cubicBezTo>
                    <a:pt x="58017" y="6872"/>
                    <a:pt x="50834" y="35147"/>
                    <a:pt x="49765" y="38996"/>
                  </a:cubicBezTo>
                  <a:cubicBezTo>
                    <a:pt x="48695" y="43437"/>
                    <a:pt x="48389" y="46102"/>
                    <a:pt x="48389" y="48766"/>
                  </a:cubicBezTo>
                  <a:cubicBezTo>
                    <a:pt x="48389" y="50395"/>
                    <a:pt x="48389" y="50691"/>
                    <a:pt x="48542" y="51431"/>
                  </a:cubicBezTo>
                  <a:cubicBezTo>
                    <a:pt x="45027" y="59277"/>
                    <a:pt x="40442" y="63866"/>
                    <a:pt x="34482" y="63866"/>
                  </a:cubicBezTo>
                  <a:cubicBezTo>
                    <a:pt x="22255" y="63866"/>
                    <a:pt x="22255" y="52911"/>
                    <a:pt x="22255" y="50395"/>
                  </a:cubicBezTo>
                  <a:cubicBezTo>
                    <a:pt x="22255" y="45658"/>
                    <a:pt x="23019" y="39884"/>
                    <a:pt x="30202" y="21676"/>
                  </a:cubicBezTo>
                  <a:cubicBezTo>
                    <a:pt x="31884" y="17235"/>
                    <a:pt x="32801" y="15162"/>
                    <a:pt x="32801" y="12202"/>
                  </a:cubicBezTo>
                  <a:cubicBezTo>
                    <a:pt x="32801" y="5540"/>
                    <a:pt x="27757" y="63"/>
                    <a:pt x="20269" y="63"/>
                  </a:cubicBezTo>
                  <a:cubicBezTo>
                    <a:pt x="5750" y="63"/>
                    <a:pt x="95" y="21528"/>
                    <a:pt x="95" y="22860"/>
                  </a:cubicBezTo>
                  <a:cubicBezTo>
                    <a:pt x="95" y="24340"/>
                    <a:pt x="1623" y="24340"/>
                    <a:pt x="1929" y="24340"/>
                  </a:cubicBezTo>
                  <a:cubicBezTo>
                    <a:pt x="3457" y="24340"/>
                    <a:pt x="3610" y="24044"/>
                    <a:pt x="4374" y="21676"/>
                  </a:cubicBezTo>
                  <a:cubicBezTo>
                    <a:pt x="8501" y="7909"/>
                    <a:pt x="14461" y="3320"/>
                    <a:pt x="19810" y="3320"/>
                  </a:cubicBezTo>
                  <a:cubicBezTo>
                    <a:pt x="21186" y="3320"/>
                    <a:pt x="23631" y="3468"/>
                    <a:pt x="23631" y="8205"/>
                  </a:cubicBezTo>
                  <a:cubicBezTo>
                    <a:pt x="23631" y="11906"/>
                    <a:pt x="21950" y="16051"/>
                    <a:pt x="20880" y="18567"/>
                  </a:cubicBezTo>
                  <a:cubicBezTo>
                    <a:pt x="14155" y="36035"/>
                    <a:pt x="12321" y="42845"/>
                    <a:pt x="12321" y="48470"/>
                  </a:cubicBezTo>
                  <a:cubicBezTo>
                    <a:pt x="12321" y="61941"/>
                    <a:pt x="22561" y="67123"/>
                    <a:pt x="34023" y="67123"/>
                  </a:cubicBezTo>
                  <a:cubicBezTo>
                    <a:pt x="36621" y="67123"/>
                    <a:pt x="43804" y="67123"/>
                    <a:pt x="49917" y="56760"/>
                  </a:cubicBezTo>
                  <a:cubicBezTo>
                    <a:pt x="53891" y="66234"/>
                    <a:pt x="64436" y="67123"/>
                    <a:pt x="69021" y="67123"/>
                  </a:cubicBezTo>
                  <a:cubicBezTo>
                    <a:pt x="80483" y="67123"/>
                    <a:pt x="87208" y="57796"/>
                    <a:pt x="91181" y="48914"/>
                  </a:cubicBezTo>
                  <a:cubicBezTo>
                    <a:pt x="96378" y="37368"/>
                    <a:pt x="101268" y="17531"/>
                    <a:pt x="101268" y="10425"/>
                  </a:cubicBezTo>
                  <a:cubicBezTo>
                    <a:pt x="101268" y="2283"/>
                    <a:pt x="97142" y="63"/>
                    <a:pt x="94544" y="63"/>
                  </a:cubicBezTo>
                  <a:cubicBezTo>
                    <a:pt x="90723" y="63"/>
                    <a:pt x="86902" y="3912"/>
                    <a:pt x="86902" y="7168"/>
                  </a:cubicBezTo>
                  <a:cubicBezTo>
                    <a:pt x="86902" y="9093"/>
                    <a:pt x="87819" y="9981"/>
                    <a:pt x="89195" y="11165"/>
                  </a:cubicBezTo>
                  <a:cubicBezTo>
                    <a:pt x="90876" y="12794"/>
                    <a:pt x="94697" y="16643"/>
                    <a:pt x="94697" y="23748"/>
                  </a:cubicBezTo>
                  <a:cubicBezTo>
                    <a:pt x="94697" y="28782"/>
                    <a:pt x="90264" y="43289"/>
                    <a:pt x="86291" y="50839"/>
                  </a:cubicBezTo>
                  <a:cubicBezTo>
                    <a:pt x="82317" y="58685"/>
                    <a:pt x="76968" y="63866"/>
                    <a:pt x="69480" y="63866"/>
                  </a:cubicBezTo>
                  <a:cubicBezTo>
                    <a:pt x="62297" y="63866"/>
                    <a:pt x="58170" y="59425"/>
                    <a:pt x="58170" y="50987"/>
                  </a:cubicBezTo>
                  <a:cubicBezTo>
                    <a:pt x="58170" y="46842"/>
                    <a:pt x="59240" y="42253"/>
                    <a:pt x="59851" y="40180"/>
                  </a:cubicBezTo>
                  <a:lnTo>
                    <a:pt x="66270" y="15310"/>
                  </a:ln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3B38D0-B451-479E-B55B-5E9ED50E2D0C}"/>
                </a:ext>
              </a:extLst>
            </p:cNvPr>
            <p:cNvSpPr/>
            <p:nvPr>
              <p:custDataLst>
                <p:tags r:id="rId71"/>
              </p:custDataLst>
            </p:nvPr>
          </p:nvSpPr>
          <p:spPr>
            <a:xfrm>
              <a:off x="3518425" y="3110379"/>
              <a:ext cx="35456" cy="148034"/>
            </a:xfrm>
            <a:custGeom>
              <a:avLst/>
              <a:gdLst>
                <a:gd name="connsiteX0" fmla="*/ 35559 w 35456"/>
                <a:gd name="connsiteY0" fmla="*/ 146617 h 148034"/>
                <a:gd name="connsiteX1" fmla="*/ 32961 w 35456"/>
                <a:gd name="connsiteY1" fmla="*/ 143361 h 148034"/>
                <a:gd name="connsiteX2" fmla="*/ 8967 w 35456"/>
                <a:gd name="connsiteY2" fmla="*/ 74080 h 148034"/>
                <a:gd name="connsiteX3" fmla="*/ 33572 w 35456"/>
                <a:gd name="connsiteY3" fmla="*/ 4060 h 148034"/>
                <a:gd name="connsiteX4" fmla="*/ 35559 w 35456"/>
                <a:gd name="connsiteY4" fmla="*/ 1543 h 148034"/>
                <a:gd name="connsiteX5" fmla="*/ 34031 w 35456"/>
                <a:gd name="connsiteY5" fmla="*/ 63 h 148034"/>
                <a:gd name="connsiteX6" fmla="*/ 9731 w 35456"/>
                <a:gd name="connsiteY6" fmla="*/ 28930 h 148034"/>
                <a:gd name="connsiteX7" fmla="*/ 102 w 35456"/>
                <a:gd name="connsiteY7" fmla="*/ 74080 h 148034"/>
                <a:gd name="connsiteX8" fmla="*/ 10189 w 35456"/>
                <a:gd name="connsiteY8" fmla="*/ 120267 h 148034"/>
                <a:gd name="connsiteX9" fmla="*/ 34031 w 35456"/>
                <a:gd name="connsiteY9" fmla="*/ 148098 h 148034"/>
                <a:gd name="connsiteX10" fmla="*/ 35559 w 35456"/>
                <a:gd name="connsiteY10" fmla="*/ 146617 h 14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456" h="148034">
                  <a:moveTo>
                    <a:pt x="35559" y="146617"/>
                  </a:moveTo>
                  <a:cubicBezTo>
                    <a:pt x="35559" y="146173"/>
                    <a:pt x="35559" y="145877"/>
                    <a:pt x="32961" y="143361"/>
                  </a:cubicBezTo>
                  <a:cubicBezTo>
                    <a:pt x="13857" y="124708"/>
                    <a:pt x="8967" y="96730"/>
                    <a:pt x="8967" y="74080"/>
                  </a:cubicBezTo>
                  <a:cubicBezTo>
                    <a:pt x="8967" y="48322"/>
                    <a:pt x="14774" y="22564"/>
                    <a:pt x="33572" y="4060"/>
                  </a:cubicBezTo>
                  <a:cubicBezTo>
                    <a:pt x="35559" y="2283"/>
                    <a:pt x="35559" y="1987"/>
                    <a:pt x="35559" y="1543"/>
                  </a:cubicBezTo>
                  <a:cubicBezTo>
                    <a:pt x="35559" y="507"/>
                    <a:pt x="34948" y="63"/>
                    <a:pt x="34031" y="63"/>
                  </a:cubicBezTo>
                  <a:cubicBezTo>
                    <a:pt x="32502" y="63"/>
                    <a:pt x="18748" y="10129"/>
                    <a:pt x="9731" y="28930"/>
                  </a:cubicBezTo>
                  <a:cubicBezTo>
                    <a:pt x="1936" y="45213"/>
                    <a:pt x="102" y="61645"/>
                    <a:pt x="102" y="74080"/>
                  </a:cubicBezTo>
                  <a:cubicBezTo>
                    <a:pt x="102" y="85627"/>
                    <a:pt x="1784" y="103539"/>
                    <a:pt x="10189" y="120267"/>
                  </a:cubicBezTo>
                  <a:cubicBezTo>
                    <a:pt x="19359" y="138475"/>
                    <a:pt x="32502" y="148098"/>
                    <a:pt x="34031" y="148098"/>
                  </a:cubicBezTo>
                  <a:cubicBezTo>
                    <a:pt x="34948" y="148098"/>
                    <a:pt x="35559" y="147654"/>
                    <a:pt x="35559" y="146617"/>
                  </a:cubicBez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313F327-3A79-490B-AB9F-2EE5C7C2C832}"/>
                </a:ext>
              </a:extLst>
            </p:cNvPr>
            <p:cNvSpPr/>
            <p:nvPr>
              <p:custDataLst>
                <p:tags r:id="rId72"/>
              </p:custDataLst>
            </p:nvPr>
          </p:nvSpPr>
          <p:spPr>
            <a:xfrm>
              <a:off x="3567160" y="3155974"/>
              <a:ext cx="62201" cy="67059"/>
            </a:xfrm>
            <a:custGeom>
              <a:avLst/>
              <a:gdLst>
                <a:gd name="connsiteX0" fmla="*/ 9123 w 62201"/>
                <a:gd name="connsiteY0" fmla="*/ 56760 h 67059"/>
                <a:gd name="connsiteX1" fmla="*/ 7748 w 62201"/>
                <a:gd name="connsiteY1" fmla="*/ 63126 h 67059"/>
                <a:gd name="connsiteX2" fmla="*/ 12180 w 62201"/>
                <a:gd name="connsiteY2" fmla="*/ 67123 h 67059"/>
                <a:gd name="connsiteX3" fmla="*/ 17835 w 62201"/>
                <a:gd name="connsiteY3" fmla="*/ 62978 h 67059"/>
                <a:gd name="connsiteX4" fmla="*/ 23948 w 62201"/>
                <a:gd name="connsiteY4" fmla="*/ 39588 h 67059"/>
                <a:gd name="connsiteX5" fmla="*/ 28838 w 62201"/>
                <a:gd name="connsiteY5" fmla="*/ 20344 h 67059"/>
                <a:gd name="connsiteX6" fmla="*/ 37397 w 62201"/>
                <a:gd name="connsiteY6" fmla="*/ 8205 h 67059"/>
                <a:gd name="connsiteX7" fmla="*/ 49623 w 62201"/>
                <a:gd name="connsiteY7" fmla="*/ 3320 h 67059"/>
                <a:gd name="connsiteX8" fmla="*/ 56042 w 62201"/>
                <a:gd name="connsiteY8" fmla="*/ 5096 h 67059"/>
                <a:gd name="connsiteX9" fmla="*/ 48095 w 62201"/>
                <a:gd name="connsiteY9" fmla="*/ 13238 h 67059"/>
                <a:gd name="connsiteX10" fmla="*/ 53902 w 62201"/>
                <a:gd name="connsiteY10" fmla="*/ 18419 h 67059"/>
                <a:gd name="connsiteX11" fmla="*/ 62308 w 62201"/>
                <a:gd name="connsiteY11" fmla="*/ 9685 h 67059"/>
                <a:gd name="connsiteX12" fmla="*/ 49623 w 62201"/>
                <a:gd name="connsiteY12" fmla="*/ 63 h 67059"/>
                <a:gd name="connsiteX13" fmla="*/ 30061 w 62201"/>
                <a:gd name="connsiteY13" fmla="*/ 11461 h 67059"/>
                <a:gd name="connsiteX14" fmla="*/ 16153 w 62201"/>
                <a:gd name="connsiteY14" fmla="*/ 63 h 67059"/>
                <a:gd name="connsiteX15" fmla="*/ 4844 w 62201"/>
                <a:gd name="connsiteY15" fmla="*/ 8501 h 67059"/>
                <a:gd name="connsiteX16" fmla="*/ 106 w 62201"/>
                <a:gd name="connsiteY16" fmla="*/ 22860 h 67059"/>
                <a:gd name="connsiteX17" fmla="*/ 1940 w 62201"/>
                <a:gd name="connsiteY17" fmla="*/ 24340 h 67059"/>
                <a:gd name="connsiteX18" fmla="*/ 4538 w 62201"/>
                <a:gd name="connsiteY18" fmla="*/ 20936 h 67059"/>
                <a:gd name="connsiteX19" fmla="*/ 15695 w 62201"/>
                <a:gd name="connsiteY19" fmla="*/ 3320 h 67059"/>
                <a:gd name="connsiteX20" fmla="*/ 20433 w 62201"/>
                <a:gd name="connsiteY20" fmla="*/ 10129 h 67059"/>
                <a:gd name="connsiteX21" fmla="*/ 17987 w 62201"/>
                <a:gd name="connsiteY21" fmla="*/ 22564 h 67059"/>
                <a:gd name="connsiteX22" fmla="*/ 9123 w 62201"/>
                <a:gd name="connsiteY22" fmla="*/ 56760 h 6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201" h="67059">
                  <a:moveTo>
                    <a:pt x="9123" y="56760"/>
                  </a:moveTo>
                  <a:cubicBezTo>
                    <a:pt x="8665" y="58981"/>
                    <a:pt x="7748" y="62385"/>
                    <a:pt x="7748" y="63126"/>
                  </a:cubicBezTo>
                  <a:cubicBezTo>
                    <a:pt x="7748" y="65790"/>
                    <a:pt x="9887" y="67123"/>
                    <a:pt x="12180" y="67123"/>
                  </a:cubicBezTo>
                  <a:cubicBezTo>
                    <a:pt x="14014" y="67123"/>
                    <a:pt x="16765" y="65938"/>
                    <a:pt x="17835" y="62978"/>
                  </a:cubicBezTo>
                  <a:cubicBezTo>
                    <a:pt x="18140" y="62385"/>
                    <a:pt x="23336" y="42253"/>
                    <a:pt x="23948" y="39588"/>
                  </a:cubicBezTo>
                  <a:cubicBezTo>
                    <a:pt x="25170" y="34703"/>
                    <a:pt x="27921" y="24340"/>
                    <a:pt x="28838" y="20344"/>
                  </a:cubicBezTo>
                  <a:cubicBezTo>
                    <a:pt x="29450" y="18419"/>
                    <a:pt x="33729" y="11461"/>
                    <a:pt x="37397" y="8205"/>
                  </a:cubicBezTo>
                  <a:cubicBezTo>
                    <a:pt x="38619" y="7168"/>
                    <a:pt x="43051" y="3320"/>
                    <a:pt x="49623" y="3320"/>
                  </a:cubicBezTo>
                  <a:cubicBezTo>
                    <a:pt x="53597" y="3320"/>
                    <a:pt x="55889" y="5096"/>
                    <a:pt x="56042" y="5096"/>
                  </a:cubicBezTo>
                  <a:cubicBezTo>
                    <a:pt x="51457" y="5836"/>
                    <a:pt x="48095" y="9389"/>
                    <a:pt x="48095" y="13238"/>
                  </a:cubicBezTo>
                  <a:cubicBezTo>
                    <a:pt x="48095" y="15606"/>
                    <a:pt x="49776" y="18419"/>
                    <a:pt x="53902" y="18419"/>
                  </a:cubicBezTo>
                  <a:cubicBezTo>
                    <a:pt x="58029" y="18419"/>
                    <a:pt x="62308" y="15014"/>
                    <a:pt x="62308" y="9685"/>
                  </a:cubicBezTo>
                  <a:cubicBezTo>
                    <a:pt x="62308" y="4504"/>
                    <a:pt x="57417" y="63"/>
                    <a:pt x="49623" y="63"/>
                  </a:cubicBezTo>
                  <a:cubicBezTo>
                    <a:pt x="39689" y="63"/>
                    <a:pt x="32965" y="7316"/>
                    <a:pt x="30061" y="11461"/>
                  </a:cubicBezTo>
                  <a:cubicBezTo>
                    <a:pt x="28838" y="4800"/>
                    <a:pt x="23336" y="63"/>
                    <a:pt x="16153" y="63"/>
                  </a:cubicBezTo>
                  <a:cubicBezTo>
                    <a:pt x="9123" y="63"/>
                    <a:pt x="6220" y="5836"/>
                    <a:pt x="4844" y="8501"/>
                  </a:cubicBezTo>
                  <a:cubicBezTo>
                    <a:pt x="2093" y="13534"/>
                    <a:pt x="106" y="22416"/>
                    <a:pt x="106" y="22860"/>
                  </a:cubicBezTo>
                  <a:cubicBezTo>
                    <a:pt x="106" y="24340"/>
                    <a:pt x="1635" y="24340"/>
                    <a:pt x="1940" y="24340"/>
                  </a:cubicBezTo>
                  <a:cubicBezTo>
                    <a:pt x="3469" y="24340"/>
                    <a:pt x="3621" y="24192"/>
                    <a:pt x="4538" y="20936"/>
                  </a:cubicBezTo>
                  <a:cubicBezTo>
                    <a:pt x="7136" y="10425"/>
                    <a:pt x="10193" y="3320"/>
                    <a:pt x="15695" y="3320"/>
                  </a:cubicBezTo>
                  <a:cubicBezTo>
                    <a:pt x="18293" y="3320"/>
                    <a:pt x="20433" y="4504"/>
                    <a:pt x="20433" y="10129"/>
                  </a:cubicBezTo>
                  <a:cubicBezTo>
                    <a:pt x="20433" y="13238"/>
                    <a:pt x="19974" y="14866"/>
                    <a:pt x="17987" y="22564"/>
                  </a:cubicBezTo>
                  <a:lnTo>
                    <a:pt x="9123" y="56760"/>
                  </a:ln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586B091-33E1-4D63-AFD2-815967F3F8DE}"/>
                </a:ext>
              </a:extLst>
            </p:cNvPr>
            <p:cNvSpPr/>
            <p:nvPr>
              <p:custDataLst>
                <p:tags r:id="rId73"/>
              </p:custDataLst>
            </p:nvPr>
          </p:nvSpPr>
          <p:spPr>
            <a:xfrm>
              <a:off x="3644636" y="3110379"/>
              <a:ext cx="35456" cy="148034"/>
            </a:xfrm>
            <a:custGeom>
              <a:avLst/>
              <a:gdLst>
                <a:gd name="connsiteX0" fmla="*/ 35568 w 35456"/>
                <a:gd name="connsiteY0" fmla="*/ 74080 h 148034"/>
                <a:gd name="connsiteX1" fmla="*/ 25481 w 35456"/>
                <a:gd name="connsiteY1" fmla="*/ 27893 h 148034"/>
                <a:gd name="connsiteX2" fmla="*/ 1639 w 35456"/>
                <a:gd name="connsiteY2" fmla="*/ 63 h 148034"/>
                <a:gd name="connsiteX3" fmla="*/ 111 w 35456"/>
                <a:gd name="connsiteY3" fmla="*/ 1543 h 148034"/>
                <a:gd name="connsiteX4" fmla="*/ 3015 w 35456"/>
                <a:gd name="connsiteY4" fmla="*/ 4948 h 148034"/>
                <a:gd name="connsiteX5" fmla="*/ 26703 w 35456"/>
                <a:gd name="connsiteY5" fmla="*/ 74080 h 148034"/>
                <a:gd name="connsiteX6" fmla="*/ 2098 w 35456"/>
                <a:gd name="connsiteY6" fmla="*/ 144101 h 148034"/>
                <a:gd name="connsiteX7" fmla="*/ 111 w 35456"/>
                <a:gd name="connsiteY7" fmla="*/ 146617 h 148034"/>
                <a:gd name="connsiteX8" fmla="*/ 1639 w 35456"/>
                <a:gd name="connsiteY8" fmla="*/ 148098 h 148034"/>
                <a:gd name="connsiteX9" fmla="*/ 25939 w 35456"/>
                <a:gd name="connsiteY9" fmla="*/ 119231 h 148034"/>
                <a:gd name="connsiteX10" fmla="*/ 35568 w 35456"/>
                <a:gd name="connsiteY10" fmla="*/ 74080 h 14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456" h="148034">
                  <a:moveTo>
                    <a:pt x="35568" y="74080"/>
                  </a:moveTo>
                  <a:cubicBezTo>
                    <a:pt x="35568" y="62533"/>
                    <a:pt x="33886" y="44621"/>
                    <a:pt x="25481" y="27893"/>
                  </a:cubicBezTo>
                  <a:cubicBezTo>
                    <a:pt x="16311" y="9685"/>
                    <a:pt x="3168" y="63"/>
                    <a:pt x="1639" y="63"/>
                  </a:cubicBezTo>
                  <a:cubicBezTo>
                    <a:pt x="722" y="63"/>
                    <a:pt x="111" y="655"/>
                    <a:pt x="111" y="1543"/>
                  </a:cubicBezTo>
                  <a:cubicBezTo>
                    <a:pt x="111" y="1987"/>
                    <a:pt x="111" y="2283"/>
                    <a:pt x="3015" y="4948"/>
                  </a:cubicBezTo>
                  <a:cubicBezTo>
                    <a:pt x="17992" y="19603"/>
                    <a:pt x="26703" y="43141"/>
                    <a:pt x="26703" y="74080"/>
                  </a:cubicBezTo>
                  <a:cubicBezTo>
                    <a:pt x="26703" y="99394"/>
                    <a:pt x="21049" y="125448"/>
                    <a:pt x="2098" y="144101"/>
                  </a:cubicBezTo>
                  <a:cubicBezTo>
                    <a:pt x="111" y="145877"/>
                    <a:pt x="111" y="146173"/>
                    <a:pt x="111" y="146617"/>
                  </a:cubicBezTo>
                  <a:cubicBezTo>
                    <a:pt x="111" y="147505"/>
                    <a:pt x="722" y="148098"/>
                    <a:pt x="1639" y="148098"/>
                  </a:cubicBezTo>
                  <a:cubicBezTo>
                    <a:pt x="3168" y="148098"/>
                    <a:pt x="16922" y="138031"/>
                    <a:pt x="25939" y="119231"/>
                  </a:cubicBezTo>
                  <a:cubicBezTo>
                    <a:pt x="33734" y="102947"/>
                    <a:pt x="35568" y="86515"/>
                    <a:pt x="35568" y="74080"/>
                  </a:cubicBezTo>
                  <a:close/>
                </a:path>
              </a:pathLst>
            </a:custGeom>
            <a:solidFill>
              <a:srgbClr val="000000"/>
            </a:solidFill>
            <a:ln w="152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752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0005B1F0-B9F9-4D45-9E86-AAA66FA084ED}"/>
              </a:ext>
            </a:extLst>
          </p:cNvPr>
          <p:cNvSpPr txBox="1"/>
          <p:nvPr/>
        </p:nvSpPr>
        <p:spPr>
          <a:xfrm>
            <a:off x="1505035" y="443643"/>
            <a:ext cx="960519" cy="25712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1071" b="1" dirty="0">
                <a:latin typeface="LM Sans 10" panose="00000500000000000000" pitchFamily="50" charset="0"/>
                <a:ea typeface="Euclid Circular B Medium" panose="020B0604000000000000" pitchFamily="34" charset="0"/>
              </a:rPr>
              <a:t>Pinned edge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2BDD3A-395F-415C-ABF0-2A9BCBC765F0}"/>
              </a:ext>
            </a:extLst>
          </p:cNvPr>
          <p:cNvSpPr txBox="1"/>
          <p:nvPr/>
        </p:nvSpPr>
        <p:spPr>
          <a:xfrm>
            <a:off x="4388872" y="438146"/>
            <a:ext cx="1204176" cy="27206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68" b="1" dirty="0">
                <a:latin typeface="LM Sans 10" panose="00000500000000000000" pitchFamily="50" charset="0"/>
                <a:ea typeface="Euclid Circular B Medium" panose="020B0604000000000000" pitchFamily="34" charset="0"/>
              </a:rPr>
              <a:t>Unpinned edge</a:t>
            </a:r>
          </a:p>
        </p:txBody>
      </p:sp>
      <p:cxnSp>
        <p:nvCxnSpPr>
          <p:cNvPr id="44" name="直接箭头连接符 39 1 1 1">
            <a:extLst>
              <a:ext uri="{FF2B5EF4-FFF2-40B4-BE49-F238E27FC236}">
                <a16:creationId xmlns:a16="http://schemas.microsoft.com/office/drawing/2014/main" id="{7E090BAC-4F4E-4AE4-B036-C7895B89A88D}"/>
              </a:ext>
            </a:extLst>
          </p:cNvPr>
          <p:cNvCxnSpPr>
            <a:cxnSpLocks/>
          </p:cNvCxnSpPr>
          <p:nvPr/>
        </p:nvCxnSpPr>
        <p:spPr>
          <a:xfrm>
            <a:off x="2241207" y="1362229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39 1 1 2">
            <a:extLst>
              <a:ext uri="{FF2B5EF4-FFF2-40B4-BE49-F238E27FC236}">
                <a16:creationId xmlns:a16="http://schemas.microsoft.com/office/drawing/2014/main" id="{BF6CF849-1A63-4276-B505-5C9F18DB2D62}"/>
              </a:ext>
            </a:extLst>
          </p:cNvPr>
          <p:cNvCxnSpPr>
            <a:cxnSpLocks/>
          </p:cNvCxnSpPr>
          <p:nvPr/>
        </p:nvCxnSpPr>
        <p:spPr>
          <a:xfrm>
            <a:off x="1836872" y="1423592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39 1 1 3">
            <a:extLst>
              <a:ext uri="{FF2B5EF4-FFF2-40B4-BE49-F238E27FC236}">
                <a16:creationId xmlns:a16="http://schemas.microsoft.com/office/drawing/2014/main" id="{BB5440C0-49C3-4159-99B6-D34732C473AF}"/>
              </a:ext>
            </a:extLst>
          </p:cNvPr>
          <p:cNvCxnSpPr>
            <a:cxnSpLocks/>
          </p:cNvCxnSpPr>
          <p:nvPr/>
        </p:nvCxnSpPr>
        <p:spPr>
          <a:xfrm>
            <a:off x="1937955" y="1352630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39 1 1 4">
            <a:extLst>
              <a:ext uri="{FF2B5EF4-FFF2-40B4-BE49-F238E27FC236}">
                <a16:creationId xmlns:a16="http://schemas.microsoft.com/office/drawing/2014/main" id="{25855940-21A5-425B-ADB2-EEFEA182EEE5}"/>
              </a:ext>
            </a:extLst>
          </p:cNvPr>
          <p:cNvCxnSpPr>
            <a:cxnSpLocks/>
          </p:cNvCxnSpPr>
          <p:nvPr/>
        </p:nvCxnSpPr>
        <p:spPr>
          <a:xfrm>
            <a:off x="2039039" y="1340934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39 1 1 5">
            <a:extLst>
              <a:ext uri="{FF2B5EF4-FFF2-40B4-BE49-F238E27FC236}">
                <a16:creationId xmlns:a16="http://schemas.microsoft.com/office/drawing/2014/main" id="{A0474BFE-F243-481E-96AD-7A183AD2D476}"/>
              </a:ext>
            </a:extLst>
          </p:cNvPr>
          <p:cNvCxnSpPr>
            <a:cxnSpLocks/>
          </p:cNvCxnSpPr>
          <p:nvPr/>
        </p:nvCxnSpPr>
        <p:spPr>
          <a:xfrm>
            <a:off x="2140123" y="1349843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39 1 1 6">
            <a:extLst>
              <a:ext uri="{FF2B5EF4-FFF2-40B4-BE49-F238E27FC236}">
                <a16:creationId xmlns:a16="http://schemas.microsoft.com/office/drawing/2014/main" id="{E5B36C4C-997F-4D49-A2B7-02713CCBD6AE}"/>
              </a:ext>
            </a:extLst>
          </p:cNvPr>
          <p:cNvCxnSpPr>
            <a:cxnSpLocks/>
          </p:cNvCxnSpPr>
          <p:nvPr/>
        </p:nvCxnSpPr>
        <p:spPr>
          <a:xfrm>
            <a:off x="2342290" y="1422251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39 1 1 7">
            <a:extLst>
              <a:ext uri="{FF2B5EF4-FFF2-40B4-BE49-F238E27FC236}">
                <a16:creationId xmlns:a16="http://schemas.microsoft.com/office/drawing/2014/main" id="{468C317D-98BD-4114-9FD6-34ED03CC9B13}"/>
              </a:ext>
            </a:extLst>
          </p:cNvPr>
          <p:cNvCxnSpPr>
            <a:cxnSpLocks/>
          </p:cNvCxnSpPr>
          <p:nvPr/>
        </p:nvCxnSpPr>
        <p:spPr>
          <a:xfrm>
            <a:off x="2443376" y="1495295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39 1 1 8">
            <a:extLst>
              <a:ext uri="{FF2B5EF4-FFF2-40B4-BE49-F238E27FC236}">
                <a16:creationId xmlns:a16="http://schemas.microsoft.com/office/drawing/2014/main" id="{72AA44FE-0F5F-4905-87FA-2B1C5A9E104A}"/>
              </a:ext>
            </a:extLst>
          </p:cNvPr>
          <p:cNvCxnSpPr>
            <a:cxnSpLocks/>
          </p:cNvCxnSpPr>
          <p:nvPr/>
        </p:nvCxnSpPr>
        <p:spPr>
          <a:xfrm>
            <a:off x="5204326" y="1381963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39 1 1 9">
            <a:extLst>
              <a:ext uri="{FF2B5EF4-FFF2-40B4-BE49-F238E27FC236}">
                <a16:creationId xmlns:a16="http://schemas.microsoft.com/office/drawing/2014/main" id="{90348C2E-15E3-4198-8AF1-2E9129E03A28}"/>
              </a:ext>
            </a:extLst>
          </p:cNvPr>
          <p:cNvCxnSpPr>
            <a:cxnSpLocks/>
          </p:cNvCxnSpPr>
          <p:nvPr/>
        </p:nvCxnSpPr>
        <p:spPr>
          <a:xfrm>
            <a:off x="5103242" y="1369576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39 1 1 10">
            <a:extLst>
              <a:ext uri="{FF2B5EF4-FFF2-40B4-BE49-F238E27FC236}">
                <a16:creationId xmlns:a16="http://schemas.microsoft.com/office/drawing/2014/main" id="{68513973-734C-49A8-8C2B-94FB950CB9B7}"/>
              </a:ext>
            </a:extLst>
          </p:cNvPr>
          <p:cNvCxnSpPr>
            <a:cxnSpLocks/>
          </p:cNvCxnSpPr>
          <p:nvPr/>
        </p:nvCxnSpPr>
        <p:spPr>
          <a:xfrm>
            <a:off x="5305409" y="1441983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39 1 1 11">
            <a:extLst>
              <a:ext uri="{FF2B5EF4-FFF2-40B4-BE49-F238E27FC236}">
                <a16:creationId xmlns:a16="http://schemas.microsoft.com/office/drawing/2014/main" id="{E585729D-F976-4BC9-8BDB-EF2842F01FC5}"/>
              </a:ext>
            </a:extLst>
          </p:cNvPr>
          <p:cNvCxnSpPr>
            <a:cxnSpLocks/>
          </p:cNvCxnSpPr>
          <p:nvPr/>
        </p:nvCxnSpPr>
        <p:spPr>
          <a:xfrm>
            <a:off x="5406495" y="1515028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39 1 1 12">
            <a:extLst>
              <a:ext uri="{FF2B5EF4-FFF2-40B4-BE49-F238E27FC236}">
                <a16:creationId xmlns:a16="http://schemas.microsoft.com/office/drawing/2014/main" id="{AC6DFFD2-8E69-449D-8E85-5B589CD557AA}"/>
              </a:ext>
            </a:extLst>
          </p:cNvPr>
          <p:cNvCxnSpPr>
            <a:cxnSpLocks/>
          </p:cNvCxnSpPr>
          <p:nvPr/>
        </p:nvCxnSpPr>
        <p:spPr>
          <a:xfrm>
            <a:off x="4954482" y="1369576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39 1 1 13">
            <a:extLst>
              <a:ext uri="{FF2B5EF4-FFF2-40B4-BE49-F238E27FC236}">
                <a16:creationId xmlns:a16="http://schemas.microsoft.com/office/drawing/2014/main" id="{DE72A466-6067-4ED3-8A72-019F1C44D2B9}"/>
              </a:ext>
            </a:extLst>
          </p:cNvPr>
          <p:cNvCxnSpPr>
            <a:cxnSpLocks/>
          </p:cNvCxnSpPr>
          <p:nvPr/>
        </p:nvCxnSpPr>
        <p:spPr>
          <a:xfrm>
            <a:off x="4880648" y="1463579"/>
            <a:ext cx="0" cy="82658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reeform: Shape 56" descr="\documentclass{article}&#10;\usepackage{amsmath}&#10;\usepackage{amssymb}&#10;\pagestyle{empty}&#10;\begin{document}&#10;&#10;&#10;$p$&#10;&#10;\end{document}" title="IguanaTex Vector Display">
            <a:extLst>
              <a:ext uri="{FF2B5EF4-FFF2-40B4-BE49-F238E27FC236}">
                <a16:creationId xmlns:a16="http://schemas.microsoft.com/office/drawing/2014/main" id="{27D5FE48-CCF4-4D69-A383-B976EA43FDAB}"/>
              </a:ext>
            </a:extLst>
          </p:cNvPr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2392614" y="1617322"/>
            <a:ext cx="81013" cy="94005"/>
          </a:xfrm>
          <a:custGeom>
            <a:avLst/>
            <a:gdLst>
              <a:gd name="connsiteX0" fmla="*/ 12352 w 83218"/>
              <a:gd name="connsiteY0" fmla="*/ 85695 h 96564"/>
              <a:gd name="connsiteX1" fmla="*/ 3743 w 83218"/>
              <a:gd name="connsiteY1" fmla="*/ 91920 h 96564"/>
              <a:gd name="connsiteX2" fmla="*/ 77 w 83218"/>
              <a:gd name="connsiteY2" fmla="*/ 94805 h 96564"/>
              <a:gd name="connsiteX3" fmla="*/ 2149 w 83218"/>
              <a:gd name="connsiteY3" fmla="*/ 96627 h 96564"/>
              <a:gd name="connsiteX4" fmla="*/ 15541 w 83218"/>
              <a:gd name="connsiteY4" fmla="*/ 96172 h 96564"/>
              <a:gd name="connsiteX5" fmla="*/ 31323 w 83218"/>
              <a:gd name="connsiteY5" fmla="*/ 96627 h 96564"/>
              <a:gd name="connsiteX6" fmla="*/ 34193 w 83218"/>
              <a:gd name="connsiteY6" fmla="*/ 93590 h 96564"/>
              <a:gd name="connsiteX7" fmla="*/ 30367 w 83218"/>
              <a:gd name="connsiteY7" fmla="*/ 91920 h 96564"/>
              <a:gd name="connsiteX8" fmla="*/ 22396 w 83218"/>
              <a:gd name="connsiteY8" fmla="*/ 89491 h 96564"/>
              <a:gd name="connsiteX9" fmla="*/ 30207 w 83218"/>
              <a:gd name="connsiteY9" fmla="*/ 59125 h 96564"/>
              <a:gd name="connsiteX10" fmla="*/ 44874 w 83218"/>
              <a:gd name="connsiteY10" fmla="*/ 68842 h 96564"/>
              <a:gd name="connsiteX11" fmla="*/ 83295 w 83218"/>
              <a:gd name="connsiteY11" fmla="*/ 24356 h 96564"/>
              <a:gd name="connsiteX12" fmla="*/ 62092 w 83218"/>
              <a:gd name="connsiteY12" fmla="*/ 63 h 96564"/>
              <a:gd name="connsiteX13" fmla="*/ 41208 w 83218"/>
              <a:gd name="connsiteY13" fmla="*/ 11450 h 96564"/>
              <a:gd name="connsiteX14" fmla="*/ 26860 w 83218"/>
              <a:gd name="connsiteY14" fmla="*/ 63 h 96564"/>
              <a:gd name="connsiteX15" fmla="*/ 15062 w 83218"/>
              <a:gd name="connsiteY15" fmla="*/ 8717 h 96564"/>
              <a:gd name="connsiteX16" fmla="*/ 10120 w 83218"/>
              <a:gd name="connsiteY16" fmla="*/ 23445 h 96564"/>
              <a:gd name="connsiteX17" fmla="*/ 12033 w 83218"/>
              <a:gd name="connsiteY17" fmla="*/ 24963 h 96564"/>
              <a:gd name="connsiteX18" fmla="*/ 14744 w 83218"/>
              <a:gd name="connsiteY18" fmla="*/ 21471 h 96564"/>
              <a:gd name="connsiteX19" fmla="*/ 26381 w 83218"/>
              <a:gd name="connsiteY19" fmla="*/ 3403 h 96564"/>
              <a:gd name="connsiteX20" fmla="*/ 31323 w 83218"/>
              <a:gd name="connsiteY20" fmla="*/ 10387 h 96564"/>
              <a:gd name="connsiteX21" fmla="*/ 30207 w 83218"/>
              <a:gd name="connsiteY21" fmla="*/ 18131 h 96564"/>
              <a:gd name="connsiteX22" fmla="*/ 12352 w 83218"/>
              <a:gd name="connsiteY22" fmla="*/ 85695 h 96564"/>
              <a:gd name="connsiteX23" fmla="*/ 40411 w 83218"/>
              <a:gd name="connsiteY23" fmla="*/ 19801 h 96564"/>
              <a:gd name="connsiteX24" fmla="*/ 48700 w 83218"/>
              <a:gd name="connsiteY24" fmla="*/ 9173 h 96564"/>
              <a:gd name="connsiteX25" fmla="*/ 61614 w 83218"/>
              <a:gd name="connsiteY25" fmla="*/ 3403 h 96564"/>
              <a:gd name="connsiteX26" fmla="*/ 71817 w 83218"/>
              <a:gd name="connsiteY26" fmla="*/ 17675 h 96564"/>
              <a:gd name="connsiteX27" fmla="*/ 63686 w 83218"/>
              <a:gd name="connsiteY27" fmla="*/ 49863 h 96564"/>
              <a:gd name="connsiteX28" fmla="*/ 44715 w 83218"/>
              <a:gd name="connsiteY28" fmla="*/ 65502 h 96564"/>
              <a:gd name="connsiteX29" fmla="*/ 32121 w 83218"/>
              <a:gd name="connsiteY29" fmla="*/ 51989 h 96564"/>
              <a:gd name="connsiteX30" fmla="*/ 32599 w 83218"/>
              <a:gd name="connsiteY30" fmla="*/ 49560 h 96564"/>
              <a:gd name="connsiteX31" fmla="*/ 40411 w 83218"/>
              <a:gd name="connsiteY31" fmla="*/ 19801 h 96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83218" h="96564">
                <a:moveTo>
                  <a:pt x="12352" y="85695"/>
                </a:moveTo>
                <a:cubicBezTo>
                  <a:pt x="11077" y="90857"/>
                  <a:pt x="10758" y="91920"/>
                  <a:pt x="3743" y="91920"/>
                </a:cubicBezTo>
                <a:cubicBezTo>
                  <a:pt x="1830" y="91920"/>
                  <a:pt x="77" y="91920"/>
                  <a:pt x="77" y="94805"/>
                </a:cubicBezTo>
                <a:cubicBezTo>
                  <a:pt x="77" y="96020"/>
                  <a:pt x="874" y="96627"/>
                  <a:pt x="2149" y="96627"/>
                </a:cubicBezTo>
                <a:cubicBezTo>
                  <a:pt x="6454" y="96627"/>
                  <a:pt x="11077" y="96172"/>
                  <a:pt x="15541" y="96172"/>
                </a:cubicBezTo>
                <a:cubicBezTo>
                  <a:pt x="20802" y="96172"/>
                  <a:pt x="26222" y="96627"/>
                  <a:pt x="31323" y="96627"/>
                </a:cubicBezTo>
                <a:cubicBezTo>
                  <a:pt x="32121" y="96627"/>
                  <a:pt x="34193" y="96627"/>
                  <a:pt x="34193" y="93590"/>
                </a:cubicBezTo>
                <a:cubicBezTo>
                  <a:pt x="34193" y="91920"/>
                  <a:pt x="32599" y="91920"/>
                  <a:pt x="30367" y="91920"/>
                </a:cubicBezTo>
                <a:cubicBezTo>
                  <a:pt x="22396" y="91920"/>
                  <a:pt x="22396" y="90857"/>
                  <a:pt x="22396" y="89491"/>
                </a:cubicBezTo>
                <a:cubicBezTo>
                  <a:pt x="22396" y="87669"/>
                  <a:pt x="29092" y="62921"/>
                  <a:pt x="30207" y="59125"/>
                </a:cubicBezTo>
                <a:cubicBezTo>
                  <a:pt x="32280" y="63528"/>
                  <a:pt x="36744" y="68842"/>
                  <a:pt x="44874" y="68842"/>
                </a:cubicBezTo>
                <a:cubicBezTo>
                  <a:pt x="63367" y="68842"/>
                  <a:pt x="83295" y="46675"/>
                  <a:pt x="83295" y="24356"/>
                </a:cubicBezTo>
                <a:cubicBezTo>
                  <a:pt x="83295" y="10084"/>
                  <a:pt x="74208" y="63"/>
                  <a:pt x="62092" y="63"/>
                </a:cubicBezTo>
                <a:cubicBezTo>
                  <a:pt x="54121" y="63"/>
                  <a:pt x="46469" y="5529"/>
                  <a:pt x="41208" y="11450"/>
                </a:cubicBezTo>
                <a:cubicBezTo>
                  <a:pt x="39613" y="3251"/>
                  <a:pt x="32758" y="63"/>
                  <a:pt x="26860" y="63"/>
                </a:cubicBezTo>
                <a:cubicBezTo>
                  <a:pt x="19526" y="63"/>
                  <a:pt x="16497" y="5984"/>
                  <a:pt x="15062" y="8717"/>
                </a:cubicBezTo>
                <a:cubicBezTo>
                  <a:pt x="12193" y="13879"/>
                  <a:pt x="10120" y="22989"/>
                  <a:pt x="10120" y="23445"/>
                </a:cubicBezTo>
                <a:cubicBezTo>
                  <a:pt x="10120" y="24963"/>
                  <a:pt x="11715" y="24963"/>
                  <a:pt x="12033" y="24963"/>
                </a:cubicBezTo>
                <a:cubicBezTo>
                  <a:pt x="13628" y="24963"/>
                  <a:pt x="13787" y="24811"/>
                  <a:pt x="14744" y="21471"/>
                </a:cubicBezTo>
                <a:cubicBezTo>
                  <a:pt x="17454" y="10691"/>
                  <a:pt x="20642" y="3403"/>
                  <a:pt x="26381" y="3403"/>
                </a:cubicBezTo>
                <a:cubicBezTo>
                  <a:pt x="29092" y="3403"/>
                  <a:pt x="31323" y="4618"/>
                  <a:pt x="31323" y="10387"/>
                </a:cubicBezTo>
                <a:cubicBezTo>
                  <a:pt x="31323" y="13879"/>
                  <a:pt x="30845" y="15549"/>
                  <a:pt x="30207" y="18131"/>
                </a:cubicBezTo>
                <a:lnTo>
                  <a:pt x="12352" y="85695"/>
                </a:lnTo>
                <a:close/>
                <a:moveTo>
                  <a:pt x="40411" y="19801"/>
                </a:moveTo>
                <a:cubicBezTo>
                  <a:pt x="41526" y="15701"/>
                  <a:pt x="45831" y="11450"/>
                  <a:pt x="48700" y="9173"/>
                </a:cubicBezTo>
                <a:cubicBezTo>
                  <a:pt x="54280" y="4466"/>
                  <a:pt x="58903" y="3403"/>
                  <a:pt x="61614" y="3403"/>
                </a:cubicBezTo>
                <a:cubicBezTo>
                  <a:pt x="67991" y="3403"/>
                  <a:pt x="71817" y="8717"/>
                  <a:pt x="71817" y="17675"/>
                </a:cubicBezTo>
                <a:cubicBezTo>
                  <a:pt x="71817" y="26633"/>
                  <a:pt x="66556" y="44094"/>
                  <a:pt x="63686" y="49863"/>
                </a:cubicBezTo>
                <a:cubicBezTo>
                  <a:pt x="58266" y="60491"/>
                  <a:pt x="50614" y="65502"/>
                  <a:pt x="44715" y="65502"/>
                </a:cubicBezTo>
                <a:cubicBezTo>
                  <a:pt x="34193" y="65502"/>
                  <a:pt x="32121" y="52900"/>
                  <a:pt x="32121" y="51989"/>
                </a:cubicBezTo>
                <a:cubicBezTo>
                  <a:pt x="32121" y="51685"/>
                  <a:pt x="32121" y="51382"/>
                  <a:pt x="32599" y="49560"/>
                </a:cubicBezTo>
                <a:lnTo>
                  <a:pt x="40411" y="19801"/>
                </a:lnTo>
                <a:close/>
              </a:path>
            </a:pathLst>
          </a:custGeom>
          <a:solidFill>
            <a:srgbClr val="000000"/>
          </a:solidFill>
          <a:ln w="15240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sz="1752"/>
          </a:p>
        </p:txBody>
      </p:sp>
      <p:sp>
        <p:nvSpPr>
          <p:cNvPr id="58" name="Freeform: Shape 57" descr="\documentclass{article}&#10;\usepackage{amsmath}&#10;\usepackage{amssymb}&#10;\pagestyle{empty}&#10;\begin{document}&#10;&#10;&#10;$p$&#10;&#10;\end{document}" title="IguanaTex Vector Display">
            <a:extLst>
              <a:ext uri="{FF2B5EF4-FFF2-40B4-BE49-F238E27FC236}">
                <a16:creationId xmlns:a16="http://schemas.microsoft.com/office/drawing/2014/main" id="{5F51B166-B347-4C96-9CC9-52782474386D}"/>
              </a:ext>
            </a:extLst>
          </p:cNvPr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5384266" y="1626436"/>
            <a:ext cx="81013" cy="94005"/>
          </a:xfrm>
          <a:custGeom>
            <a:avLst/>
            <a:gdLst>
              <a:gd name="connsiteX0" fmla="*/ 12352 w 83218"/>
              <a:gd name="connsiteY0" fmla="*/ 85695 h 96564"/>
              <a:gd name="connsiteX1" fmla="*/ 3743 w 83218"/>
              <a:gd name="connsiteY1" fmla="*/ 91920 h 96564"/>
              <a:gd name="connsiteX2" fmla="*/ 77 w 83218"/>
              <a:gd name="connsiteY2" fmla="*/ 94805 h 96564"/>
              <a:gd name="connsiteX3" fmla="*/ 2149 w 83218"/>
              <a:gd name="connsiteY3" fmla="*/ 96627 h 96564"/>
              <a:gd name="connsiteX4" fmla="*/ 15541 w 83218"/>
              <a:gd name="connsiteY4" fmla="*/ 96172 h 96564"/>
              <a:gd name="connsiteX5" fmla="*/ 31323 w 83218"/>
              <a:gd name="connsiteY5" fmla="*/ 96627 h 96564"/>
              <a:gd name="connsiteX6" fmla="*/ 34193 w 83218"/>
              <a:gd name="connsiteY6" fmla="*/ 93590 h 96564"/>
              <a:gd name="connsiteX7" fmla="*/ 30367 w 83218"/>
              <a:gd name="connsiteY7" fmla="*/ 91920 h 96564"/>
              <a:gd name="connsiteX8" fmla="*/ 22396 w 83218"/>
              <a:gd name="connsiteY8" fmla="*/ 89491 h 96564"/>
              <a:gd name="connsiteX9" fmla="*/ 30207 w 83218"/>
              <a:gd name="connsiteY9" fmla="*/ 59125 h 96564"/>
              <a:gd name="connsiteX10" fmla="*/ 44874 w 83218"/>
              <a:gd name="connsiteY10" fmla="*/ 68842 h 96564"/>
              <a:gd name="connsiteX11" fmla="*/ 83295 w 83218"/>
              <a:gd name="connsiteY11" fmla="*/ 24356 h 96564"/>
              <a:gd name="connsiteX12" fmla="*/ 62092 w 83218"/>
              <a:gd name="connsiteY12" fmla="*/ 63 h 96564"/>
              <a:gd name="connsiteX13" fmla="*/ 41208 w 83218"/>
              <a:gd name="connsiteY13" fmla="*/ 11450 h 96564"/>
              <a:gd name="connsiteX14" fmla="*/ 26860 w 83218"/>
              <a:gd name="connsiteY14" fmla="*/ 63 h 96564"/>
              <a:gd name="connsiteX15" fmla="*/ 15062 w 83218"/>
              <a:gd name="connsiteY15" fmla="*/ 8717 h 96564"/>
              <a:gd name="connsiteX16" fmla="*/ 10120 w 83218"/>
              <a:gd name="connsiteY16" fmla="*/ 23445 h 96564"/>
              <a:gd name="connsiteX17" fmla="*/ 12033 w 83218"/>
              <a:gd name="connsiteY17" fmla="*/ 24963 h 96564"/>
              <a:gd name="connsiteX18" fmla="*/ 14744 w 83218"/>
              <a:gd name="connsiteY18" fmla="*/ 21471 h 96564"/>
              <a:gd name="connsiteX19" fmla="*/ 26381 w 83218"/>
              <a:gd name="connsiteY19" fmla="*/ 3403 h 96564"/>
              <a:gd name="connsiteX20" fmla="*/ 31323 w 83218"/>
              <a:gd name="connsiteY20" fmla="*/ 10387 h 96564"/>
              <a:gd name="connsiteX21" fmla="*/ 30207 w 83218"/>
              <a:gd name="connsiteY21" fmla="*/ 18131 h 96564"/>
              <a:gd name="connsiteX22" fmla="*/ 12352 w 83218"/>
              <a:gd name="connsiteY22" fmla="*/ 85695 h 96564"/>
              <a:gd name="connsiteX23" fmla="*/ 40411 w 83218"/>
              <a:gd name="connsiteY23" fmla="*/ 19801 h 96564"/>
              <a:gd name="connsiteX24" fmla="*/ 48700 w 83218"/>
              <a:gd name="connsiteY24" fmla="*/ 9173 h 96564"/>
              <a:gd name="connsiteX25" fmla="*/ 61614 w 83218"/>
              <a:gd name="connsiteY25" fmla="*/ 3403 h 96564"/>
              <a:gd name="connsiteX26" fmla="*/ 71817 w 83218"/>
              <a:gd name="connsiteY26" fmla="*/ 17675 h 96564"/>
              <a:gd name="connsiteX27" fmla="*/ 63686 w 83218"/>
              <a:gd name="connsiteY27" fmla="*/ 49863 h 96564"/>
              <a:gd name="connsiteX28" fmla="*/ 44715 w 83218"/>
              <a:gd name="connsiteY28" fmla="*/ 65502 h 96564"/>
              <a:gd name="connsiteX29" fmla="*/ 32121 w 83218"/>
              <a:gd name="connsiteY29" fmla="*/ 51989 h 96564"/>
              <a:gd name="connsiteX30" fmla="*/ 32599 w 83218"/>
              <a:gd name="connsiteY30" fmla="*/ 49560 h 96564"/>
              <a:gd name="connsiteX31" fmla="*/ 40411 w 83218"/>
              <a:gd name="connsiteY31" fmla="*/ 19801 h 96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83218" h="96564">
                <a:moveTo>
                  <a:pt x="12352" y="85695"/>
                </a:moveTo>
                <a:cubicBezTo>
                  <a:pt x="11077" y="90857"/>
                  <a:pt x="10758" y="91920"/>
                  <a:pt x="3743" y="91920"/>
                </a:cubicBezTo>
                <a:cubicBezTo>
                  <a:pt x="1830" y="91920"/>
                  <a:pt x="77" y="91920"/>
                  <a:pt x="77" y="94805"/>
                </a:cubicBezTo>
                <a:cubicBezTo>
                  <a:pt x="77" y="96020"/>
                  <a:pt x="874" y="96627"/>
                  <a:pt x="2149" y="96627"/>
                </a:cubicBezTo>
                <a:cubicBezTo>
                  <a:pt x="6454" y="96627"/>
                  <a:pt x="11077" y="96172"/>
                  <a:pt x="15541" y="96172"/>
                </a:cubicBezTo>
                <a:cubicBezTo>
                  <a:pt x="20802" y="96172"/>
                  <a:pt x="26222" y="96627"/>
                  <a:pt x="31323" y="96627"/>
                </a:cubicBezTo>
                <a:cubicBezTo>
                  <a:pt x="32121" y="96627"/>
                  <a:pt x="34193" y="96627"/>
                  <a:pt x="34193" y="93590"/>
                </a:cubicBezTo>
                <a:cubicBezTo>
                  <a:pt x="34193" y="91920"/>
                  <a:pt x="32599" y="91920"/>
                  <a:pt x="30367" y="91920"/>
                </a:cubicBezTo>
                <a:cubicBezTo>
                  <a:pt x="22396" y="91920"/>
                  <a:pt x="22396" y="90857"/>
                  <a:pt x="22396" y="89491"/>
                </a:cubicBezTo>
                <a:cubicBezTo>
                  <a:pt x="22396" y="87669"/>
                  <a:pt x="29092" y="62921"/>
                  <a:pt x="30207" y="59125"/>
                </a:cubicBezTo>
                <a:cubicBezTo>
                  <a:pt x="32280" y="63528"/>
                  <a:pt x="36744" y="68842"/>
                  <a:pt x="44874" y="68842"/>
                </a:cubicBezTo>
                <a:cubicBezTo>
                  <a:pt x="63367" y="68842"/>
                  <a:pt x="83295" y="46675"/>
                  <a:pt x="83295" y="24356"/>
                </a:cubicBezTo>
                <a:cubicBezTo>
                  <a:pt x="83295" y="10084"/>
                  <a:pt x="74208" y="63"/>
                  <a:pt x="62092" y="63"/>
                </a:cubicBezTo>
                <a:cubicBezTo>
                  <a:pt x="54121" y="63"/>
                  <a:pt x="46469" y="5529"/>
                  <a:pt x="41208" y="11450"/>
                </a:cubicBezTo>
                <a:cubicBezTo>
                  <a:pt x="39613" y="3251"/>
                  <a:pt x="32758" y="63"/>
                  <a:pt x="26860" y="63"/>
                </a:cubicBezTo>
                <a:cubicBezTo>
                  <a:pt x="19526" y="63"/>
                  <a:pt x="16497" y="5984"/>
                  <a:pt x="15062" y="8717"/>
                </a:cubicBezTo>
                <a:cubicBezTo>
                  <a:pt x="12193" y="13879"/>
                  <a:pt x="10120" y="22989"/>
                  <a:pt x="10120" y="23445"/>
                </a:cubicBezTo>
                <a:cubicBezTo>
                  <a:pt x="10120" y="24963"/>
                  <a:pt x="11715" y="24963"/>
                  <a:pt x="12033" y="24963"/>
                </a:cubicBezTo>
                <a:cubicBezTo>
                  <a:pt x="13628" y="24963"/>
                  <a:pt x="13787" y="24811"/>
                  <a:pt x="14744" y="21471"/>
                </a:cubicBezTo>
                <a:cubicBezTo>
                  <a:pt x="17454" y="10691"/>
                  <a:pt x="20642" y="3403"/>
                  <a:pt x="26381" y="3403"/>
                </a:cubicBezTo>
                <a:cubicBezTo>
                  <a:pt x="29092" y="3403"/>
                  <a:pt x="31323" y="4618"/>
                  <a:pt x="31323" y="10387"/>
                </a:cubicBezTo>
                <a:cubicBezTo>
                  <a:pt x="31323" y="13879"/>
                  <a:pt x="30845" y="15549"/>
                  <a:pt x="30207" y="18131"/>
                </a:cubicBezTo>
                <a:lnTo>
                  <a:pt x="12352" y="85695"/>
                </a:lnTo>
                <a:close/>
                <a:moveTo>
                  <a:pt x="40411" y="19801"/>
                </a:moveTo>
                <a:cubicBezTo>
                  <a:pt x="41526" y="15701"/>
                  <a:pt x="45831" y="11450"/>
                  <a:pt x="48700" y="9173"/>
                </a:cubicBezTo>
                <a:cubicBezTo>
                  <a:pt x="54280" y="4466"/>
                  <a:pt x="58903" y="3403"/>
                  <a:pt x="61614" y="3403"/>
                </a:cubicBezTo>
                <a:cubicBezTo>
                  <a:pt x="67991" y="3403"/>
                  <a:pt x="71817" y="8717"/>
                  <a:pt x="71817" y="17675"/>
                </a:cubicBezTo>
                <a:cubicBezTo>
                  <a:pt x="71817" y="26633"/>
                  <a:pt x="66556" y="44094"/>
                  <a:pt x="63686" y="49863"/>
                </a:cubicBezTo>
                <a:cubicBezTo>
                  <a:pt x="58266" y="60491"/>
                  <a:pt x="50614" y="65502"/>
                  <a:pt x="44715" y="65502"/>
                </a:cubicBezTo>
                <a:cubicBezTo>
                  <a:pt x="34193" y="65502"/>
                  <a:pt x="32121" y="52900"/>
                  <a:pt x="32121" y="51989"/>
                </a:cubicBezTo>
                <a:cubicBezTo>
                  <a:pt x="32121" y="51685"/>
                  <a:pt x="32121" y="51382"/>
                  <a:pt x="32599" y="49560"/>
                </a:cubicBezTo>
                <a:lnTo>
                  <a:pt x="40411" y="19801"/>
                </a:lnTo>
                <a:close/>
              </a:path>
            </a:pathLst>
          </a:custGeom>
          <a:solidFill>
            <a:srgbClr val="000000"/>
          </a:solidFill>
          <a:ln w="15240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sz="1752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B2FCBFA8-EB91-4928-8083-88CE184FEFCD}"/>
              </a:ext>
            </a:extLst>
          </p:cNvPr>
          <p:cNvPicPr>
            <a:picLocks noChangeAspect="1"/>
          </p:cNvPicPr>
          <p:nvPr/>
        </p:nvPicPr>
        <p:blipFill>
          <a:blip r:embed="rId83"/>
          <a:stretch>
            <a:fillRect/>
          </a:stretch>
        </p:blipFill>
        <p:spPr>
          <a:xfrm>
            <a:off x="3728141" y="1925758"/>
            <a:ext cx="1899033" cy="142427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2DAE2CD-17E0-4173-8AF0-4450832B847A}"/>
              </a:ext>
            </a:extLst>
          </p:cNvPr>
          <p:cNvPicPr>
            <a:picLocks noChangeAspect="1"/>
          </p:cNvPicPr>
          <p:nvPr/>
        </p:nvPicPr>
        <p:blipFill>
          <a:blip r:embed="rId84"/>
          <a:stretch>
            <a:fillRect/>
          </a:stretch>
        </p:blipFill>
        <p:spPr>
          <a:xfrm>
            <a:off x="2609458" y="2078235"/>
            <a:ext cx="1542965" cy="1157224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B2864914-81EB-4D5C-99AC-0D0DB80980E8}"/>
              </a:ext>
            </a:extLst>
          </p:cNvPr>
          <p:cNvPicPr>
            <a:picLocks noChangeAspect="1"/>
          </p:cNvPicPr>
          <p:nvPr/>
        </p:nvPicPr>
        <p:blipFill>
          <a:blip r:embed="rId85"/>
          <a:stretch>
            <a:fillRect/>
          </a:stretch>
        </p:blipFill>
        <p:spPr>
          <a:xfrm>
            <a:off x="205551" y="1947923"/>
            <a:ext cx="1780344" cy="1335258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AB58C897-D887-4D9E-9A0F-191133FC26EB}"/>
              </a:ext>
            </a:extLst>
          </p:cNvPr>
          <p:cNvPicPr>
            <a:picLocks noChangeAspect="1"/>
          </p:cNvPicPr>
          <p:nvPr/>
        </p:nvPicPr>
        <p:blipFill>
          <a:blip r:embed="rId86"/>
          <a:stretch>
            <a:fillRect/>
          </a:stretch>
        </p:blipFill>
        <p:spPr>
          <a:xfrm>
            <a:off x="1411353" y="1950681"/>
            <a:ext cx="1780344" cy="1335258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014A660-4421-4E74-96C5-FAD52BDDA2FA}"/>
              </a:ext>
            </a:extLst>
          </p:cNvPr>
          <p:cNvPicPr>
            <a:picLocks noChangeAspect="1"/>
          </p:cNvPicPr>
          <p:nvPr/>
        </p:nvPicPr>
        <p:blipFill>
          <a:blip r:embed="rId87"/>
          <a:stretch>
            <a:fillRect/>
          </a:stretch>
        </p:blipFill>
        <p:spPr>
          <a:xfrm rot="175020">
            <a:off x="5198970" y="1934793"/>
            <a:ext cx="1899033" cy="1424275"/>
          </a:xfrm>
          <a:prstGeom prst="rect">
            <a:avLst/>
          </a:prstGeom>
        </p:spPr>
      </p:pic>
      <p:grpSp>
        <p:nvGrpSpPr>
          <p:cNvPr id="64" name="Group 63" descr="\documentclass{article}&#10;\usepackage{amsmath}&#10;\usepackage{amssymb}&#10;\pagestyle{empty}&#10;\begin{document}&#10;&#10;&#10;$p\approx0.265~\mathrm{MPa}$&#10;&#10;\end{document}" title="IguanaTex Vector Display">
            <a:extLst>
              <a:ext uri="{FF2B5EF4-FFF2-40B4-BE49-F238E27FC236}">
                <a16:creationId xmlns:a16="http://schemas.microsoft.com/office/drawing/2014/main" id="{B5DE534F-AD16-495A-BE7C-F732B3C25E91}"/>
              </a:ext>
            </a:extLst>
          </p:cNvPr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609227" y="3168872"/>
            <a:ext cx="808899" cy="108023"/>
            <a:chOff x="910429" y="3390393"/>
            <a:chExt cx="830915" cy="110963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C9BF8CF-52C7-43ED-86E4-98220C3D8D71}"/>
                </a:ext>
              </a:extLst>
            </p:cNvPr>
            <p:cNvSpPr/>
            <p:nvPr>
              <p:custDataLst>
                <p:tags r:id="rId58"/>
              </p:custDataLst>
            </p:nvPr>
          </p:nvSpPr>
          <p:spPr>
            <a:xfrm>
              <a:off x="910429" y="3420886"/>
              <a:ext cx="66300" cy="80470"/>
            </a:xfrm>
            <a:custGeom>
              <a:avLst/>
              <a:gdLst>
                <a:gd name="connsiteX0" fmla="*/ 9857 w 66300"/>
                <a:gd name="connsiteY0" fmla="*/ 71423 h 80470"/>
                <a:gd name="connsiteX1" fmla="*/ 2998 w 66300"/>
                <a:gd name="connsiteY1" fmla="*/ 76611 h 80470"/>
                <a:gd name="connsiteX2" fmla="*/ 77 w 66300"/>
                <a:gd name="connsiteY2" fmla="*/ 79015 h 80470"/>
                <a:gd name="connsiteX3" fmla="*/ 1728 w 66300"/>
                <a:gd name="connsiteY3" fmla="*/ 80533 h 80470"/>
                <a:gd name="connsiteX4" fmla="*/ 12397 w 66300"/>
                <a:gd name="connsiteY4" fmla="*/ 80153 h 80470"/>
                <a:gd name="connsiteX5" fmla="*/ 24971 w 66300"/>
                <a:gd name="connsiteY5" fmla="*/ 80533 h 80470"/>
                <a:gd name="connsiteX6" fmla="*/ 27257 w 66300"/>
                <a:gd name="connsiteY6" fmla="*/ 78002 h 80470"/>
                <a:gd name="connsiteX7" fmla="*/ 24209 w 66300"/>
                <a:gd name="connsiteY7" fmla="*/ 76611 h 80470"/>
                <a:gd name="connsiteX8" fmla="*/ 17858 w 66300"/>
                <a:gd name="connsiteY8" fmla="*/ 74586 h 80470"/>
                <a:gd name="connsiteX9" fmla="*/ 24082 w 66300"/>
                <a:gd name="connsiteY9" fmla="*/ 49281 h 80470"/>
                <a:gd name="connsiteX10" fmla="*/ 35767 w 66300"/>
                <a:gd name="connsiteY10" fmla="*/ 57379 h 80470"/>
                <a:gd name="connsiteX11" fmla="*/ 66377 w 66300"/>
                <a:gd name="connsiteY11" fmla="*/ 20307 h 80470"/>
                <a:gd name="connsiteX12" fmla="*/ 49484 w 66300"/>
                <a:gd name="connsiteY12" fmla="*/ 63 h 80470"/>
                <a:gd name="connsiteX13" fmla="*/ 32846 w 66300"/>
                <a:gd name="connsiteY13" fmla="*/ 9552 h 80470"/>
                <a:gd name="connsiteX14" fmla="*/ 21415 w 66300"/>
                <a:gd name="connsiteY14" fmla="*/ 63 h 80470"/>
                <a:gd name="connsiteX15" fmla="*/ 12016 w 66300"/>
                <a:gd name="connsiteY15" fmla="*/ 7275 h 80470"/>
                <a:gd name="connsiteX16" fmla="*/ 8078 w 66300"/>
                <a:gd name="connsiteY16" fmla="*/ 19548 h 80470"/>
                <a:gd name="connsiteX17" fmla="*/ 9603 w 66300"/>
                <a:gd name="connsiteY17" fmla="*/ 20813 h 80470"/>
                <a:gd name="connsiteX18" fmla="*/ 11762 w 66300"/>
                <a:gd name="connsiteY18" fmla="*/ 17903 h 80470"/>
                <a:gd name="connsiteX19" fmla="*/ 21034 w 66300"/>
                <a:gd name="connsiteY19" fmla="*/ 2846 h 80470"/>
                <a:gd name="connsiteX20" fmla="*/ 24971 w 66300"/>
                <a:gd name="connsiteY20" fmla="*/ 8667 h 80470"/>
                <a:gd name="connsiteX21" fmla="*/ 24082 w 66300"/>
                <a:gd name="connsiteY21" fmla="*/ 15119 h 80470"/>
                <a:gd name="connsiteX22" fmla="*/ 9857 w 66300"/>
                <a:gd name="connsiteY22" fmla="*/ 71423 h 80470"/>
                <a:gd name="connsiteX23" fmla="*/ 32211 w 66300"/>
                <a:gd name="connsiteY23" fmla="*/ 16511 h 80470"/>
                <a:gd name="connsiteX24" fmla="*/ 38815 w 66300"/>
                <a:gd name="connsiteY24" fmla="*/ 7654 h 80470"/>
                <a:gd name="connsiteX25" fmla="*/ 49103 w 66300"/>
                <a:gd name="connsiteY25" fmla="*/ 2846 h 80470"/>
                <a:gd name="connsiteX26" fmla="*/ 57232 w 66300"/>
                <a:gd name="connsiteY26" fmla="*/ 14740 h 80470"/>
                <a:gd name="connsiteX27" fmla="*/ 50755 w 66300"/>
                <a:gd name="connsiteY27" fmla="*/ 41563 h 80470"/>
                <a:gd name="connsiteX28" fmla="*/ 35640 w 66300"/>
                <a:gd name="connsiteY28" fmla="*/ 54595 h 80470"/>
                <a:gd name="connsiteX29" fmla="*/ 25606 w 66300"/>
                <a:gd name="connsiteY29" fmla="*/ 43335 h 80470"/>
                <a:gd name="connsiteX30" fmla="*/ 25987 w 66300"/>
                <a:gd name="connsiteY30" fmla="*/ 41310 h 80470"/>
                <a:gd name="connsiteX31" fmla="*/ 32211 w 66300"/>
                <a:gd name="connsiteY31" fmla="*/ 16511 h 8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6300" h="80470">
                  <a:moveTo>
                    <a:pt x="9857" y="71423"/>
                  </a:moveTo>
                  <a:cubicBezTo>
                    <a:pt x="8841" y="75725"/>
                    <a:pt x="8587" y="76611"/>
                    <a:pt x="2998" y="76611"/>
                  </a:cubicBezTo>
                  <a:cubicBezTo>
                    <a:pt x="1474" y="76611"/>
                    <a:pt x="77" y="76611"/>
                    <a:pt x="77" y="79015"/>
                  </a:cubicBezTo>
                  <a:cubicBezTo>
                    <a:pt x="77" y="80027"/>
                    <a:pt x="712" y="80533"/>
                    <a:pt x="1728" y="80533"/>
                  </a:cubicBezTo>
                  <a:cubicBezTo>
                    <a:pt x="5157" y="80533"/>
                    <a:pt x="8841" y="80153"/>
                    <a:pt x="12397" y="80153"/>
                  </a:cubicBezTo>
                  <a:cubicBezTo>
                    <a:pt x="16588" y="80153"/>
                    <a:pt x="20907" y="80533"/>
                    <a:pt x="24971" y="80533"/>
                  </a:cubicBezTo>
                  <a:cubicBezTo>
                    <a:pt x="25606" y="80533"/>
                    <a:pt x="27257" y="80533"/>
                    <a:pt x="27257" y="78002"/>
                  </a:cubicBezTo>
                  <a:cubicBezTo>
                    <a:pt x="27257" y="76611"/>
                    <a:pt x="25987" y="76611"/>
                    <a:pt x="24209" y="76611"/>
                  </a:cubicBezTo>
                  <a:cubicBezTo>
                    <a:pt x="17858" y="76611"/>
                    <a:pt x="17858" y="75725"/>
                    <a:pt x="17858" y="74586"/>
                  </a:cubicBezTo>
                  <a:cubicBezTo>
                    <a:pt x="17858" y="73068"/>
                    <a:pt x="23193" y="52444"/>
                    <a:pt x="24082" y="49281"/>
                  </a:cubicBezTo>
                  <a:cubicBezTo>
                    <a:pt x="25733" y="52950"/>
                    <a:pt x="29290" y="57379"/>
                    <a:pt x="35767" y="57379"/>
                  </a:cubicBezTo>
                  <a:cubicBezTo>
                    <a:pt x="50501" y="57379"/>
                    <a:pt x="66377" y="38906"/>
                    <a:pt x="66377" y="20307"/>
                  </a:cubicBezTo>
                  <a:cubicBezTo>
                    <a:pt x="66377" y="8413"/>
                    <a:pt x="59137" y="63"/>
                    <a:pt x="49484" y="63"/>
                  </a:cubicBezTo>
                  <a:cubicBezTo>
                    <a:pt x="43134" y="63"/>
                    <a:pt x="37037" y="4618"/>
                    <a:pt x="32846" y="9552"/>
                  </a:cubicBezTo>
                  <a:cubicBezTo>
                    <a:pt x="31576" y="2720"/>
                    <a:pt x="26114" y="63"/>
                    <a:pt x="21415" y="63"/>
                  </a:cubicBezTo>
                  <a:cubicBezTo>
                    <a:pt x="15572" y="63"/>
                    <a:pt x="13159" y="4997"/>
                    <a:pt x="12016" y="7275"/>
                  </a:cubicBezTo>
                  <a:cubicBezTo>
                    <a:pt x="9730" y="11577"/>
                    <a:pt x="8078" y="19168"/>
                    <a:pt x="8078" y="19548"/>
                  </a:cubicBezTo>
                  <a:cubicBezTo>
                    <a:pt x="8078" y="20813"/>
                    <a:pt x="9349" y="20813"/>
                    <a:pt x="9603" y="20813"/>
                  </a:cubicBezTo>
                  <a:cubicBezTo>
                    <a:pt x="10873" y="20813"/>
                    <a:pt x="11000" y="20686"/>
                    <a:pt x="11762" y="17903"/>
                  </a:cubicBezTo>
                  <a:cubicBezTo>
                    <a:pt x="13921" y="8920"/>
                    <a:pt x="16461" y="2846"/>
                    <a:pt x="21034" y="2846"/>
                  </a:cubicBezTo>
                  <a:cubicBezTo>
                    <a:pt x="23193" y="2846"/>
                    <a:pt x="24971" y="3859"/>
                    <a:pt x="24971" y="8667"/>
                  </a:cubicBezTo>
                  <a:cubicBezTo>
                    <a:pt x="24971" y="11577"/>
                    <a:pt x="24590" y="12968"/>
                    <a:pt x="24082" y="15119"/>
                  </a:cubicBezTo>
                  <a:lnTo>
                    <a:pt x="9857" y="71423"/>
                  </a:lnTo>
                  <a:close/>
                  <a:moveTo>
                    <a:pt x="32211" y="16511"/>
                  </a:moveTo>
                  <a:cubicBezTo>
                    <a:pt x="33100" y="13095"/>
                    <a:pt x="36529" y="9552"/>
                    <a:pt x="38815" y="7654"/>
                  </a:cubicBezTo>
                  <a:cubicBezTo>
                    <a:pt x="43261" y="3732"/>
                    <a:pt x="46944" y="2846"/>
                    <a:pt x="49103" y="2846"/>
                  </a:cubicBezTo>
                  <a:cubicBezTo>
                    <a:pt x="54184" y="2846"/>
                    <a:pt x="57232" y="7275"/>
                    <a:pt x="57232" y="14740"/>
                  </a:cubicBezTo>
                  <a:cubicBezTo>
                    <a:pt x="57232" y="22205"/>
                    <a:pt x="53041" y="36755"/>
                    <a:pt x="50755" y="41563"/>
                  </a:cubicBezTo>
                  <a:cubicBezTo>
                    <a:pt x="46436" y="50420"/>
                    <a:pt x="40340" y="54595"/>
                    <a:pt x="35640" y="54595"/>
                  </a:cubicBezTo>
                  <a:cubicBezTo>
                    <a:pt x="27257" y="54595"/>
                    <a:pt x="25606" y="44094"/>
                    <a:pt x="25606" y="43335"/>
                  </a:cubicBezTo>
                  <a:cubicBezTo>
                    <a:pt x="25606" y="43081"/>
                    <a:pt x="25606" y="42828"/>
                    <a:pt x="25987" y="41310"/>
                  </a:cubicBezTo>
                  <a:lnTo>
                    <a:pt x="32211" y="16511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248437A-A860-4A3C-B39F-3E4BFE5B6A9B}"/>
                </a:ext>
              </a:extLst>
            </p:cNvPr>
            <p:cNvSpPr/>
            <p:nvPr>
              <p:custDataLst>
                <p:tags r:id="rId59"/>
              </p:custDataLst>
            </p:nvPr>
          </p:nvSpPr>
          <p:spPr>
            <a:xfrm>
              <a:off x="1020662" y="3415699"/>
              <a:ext cx="84717" cy="54026"/>
            </a:xfrm>
            <a:custGeom>
              <a:avLst/>
              <a:gdLst>
                <a:gd name="connsiteX0" fmla="*/ 84802 w 84717"/>
                <a:gd name="connsiteY0" fmla="*/ 3985 h 54026"/>
                <a:gd name="connsiteX1" fmla="*/ 83023 w 84717"/>
                <a:gd name="connsiteY1" fmla="*/ 189 h 54026"/>
                <a:gd name="connsiteX2" fmla="*/ 81245 w 84717"/>
                <a:gd name="connsiteY2" fmla="*/ 3605 h 54026"/>
                <a:gd name="connsiteX3" fmla="*/ 63591 w 84717"/>
                <a:gd name="connsiteY3" fmla="*/ 17523 h 54026"/>
                <a:gd name="connsiteX4" fmla="*/ 43269 w 84717"/>
                <a:gd name="connsiteY4" fmla="*/ 9173 h 54026"/>
                <a:gd name="connsiteX5" fmla="*/ 21296 w 84717"/>
                <a:gd name="connsiteY5" fmla="*/ 63 h 54026"/>
                <a:gd name="connsiteX6" fmla="*/ 84 w 84717"/>
                <a:gd name="connsiteY6" fmla="*/ 20686 h 54026"/>
                <a:gd name="connsiteX7" fmla="*/ 1863 w 84717"/>
                <a:gd name="connsiteY7" fmla="*/ 24482 h 54026"/>
                <a:gd name="connsiteX8" fmla="*/ 3641 w 84717"/>
                <a:gd name="connsiteY8" fmla="*/ 21572 h 54026"/>
                <a:gd name="connsiteX9" fmla="*/ 21296 w 84717"/>
                <a:gd name="connsiteY9" fmla="*/ 7148 h 54026"/>
                <a:gd name="connsiteX10" fmla="*/ 41617 w 84717"/>
                <a:gd name="connsiteY10" fmla="*/ 15499 h 54026"/>
                <a:gd name="connsiteX11" fmla="*/ 63591 w 84717"/>
                <a:gd name="connsiteY11" fmla="*/ 24609 h 54026"/>
                <a:gd name="connsiteX12" fmla="*/ 84802 w 84717"/>
                <a:gd name="connsiteY12" fmla="*/ 3985 h 54026"/>
                <a:gd name="connsiteX13" fmla="*/ 84802 w 84717"/>
                <a:gd name="connsiteY13" fmla="*/ 33592 h 54026"/>
                <a:gd name="connsiteX14" fmla="*/ 83023 w 84717"/>
                <a:gd name="connsiteY14" fmla="*/ 29670 h 54026"/>
                <a:gd name="connsiteX15" fmla="*/ 81245 w 84717"/>
                <a:gd name="connsiteY15" fmla="*/ 33086 h 54026"/>
                <a:gd name="connsiteX16" fmla="*/ 63591 w 84717"/>
                <a:gd name="connsiteY16" fmla="*/ 47004 h 54026"/>
                <a:gd name="connsiteX17" fmla="*/ 43269 w 84717"/>
                <a:gd name="connsiteY17" fmla="*/ 38653 h 54026"/>
                <a:gd name="connsiteX18" fmla="*/ 21296 w 84717"/>
                <a:gd name="connsiteY18" fmla="*/ 29543 h 54026"/>
                <a:gd name="connsiteX19" fmla="*/ 84 w 84717"/>
                <a:gd name="connsiteY19" fmla="*/ 50167 h 54026"/>
                <a:gd name="connsiteX20" fmla="*/ 1863 w 84717"/>
                <a:gd name="connsiteY20" fmla="*/ 53963 h 54026"/>
                <a:gd name="connsiteX21" fmla="*/ 3641 w 84717"/>
                <a:gd name="connsiteY21" fmla="*/ 51053 h 54026"/>
                <a:gd name="connsiteX22" fmla="*/ 21296 w 84717"/>
                <a:gd name="connsiteY22" fmla="*/ 36629 h 54026"/>
                <a:gd name="connsiteX23" fmla="*/ 41617 w 84717"/>
                <a:gd name="connsiteY23" fmla="*/ 44979 h 54026"/>
                <a:gd name="connsiteX24" fmla="*/ 63591 w 84717"/>
                <a:gd name="connsiteY24" fmla="*/ 54089 h 54026"/>
                <a:gd name="connsiteX25" fmla="*/ 84802 w 84717"/>
                <a:gd name="connsiteY25" fmla="*/ 33592 h 5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717" h="54026">
                  <a:moveTo>
                    <a:pt x="84802" y="3985"/>
                  </a:moveTo>
                  <a:cubicBezTo>
                    <a:pt x="84802" y="1328"/>
                    <a:pt x="83913" y="189"/>
                    <a:pt x="83023" y="189"/>
                  </a:cubicBezTo>
                  <a:cubicBezTo>
                    <a:pt x="82515" y="189"/>
                    <a:pt x="81372" y="695"/>
                    <a:pt x="81245" y="3605"/>
                  </a:cubicBezTo>
                  <a:cubicBezTo>
                    <a:pt x="80737" y="12336"/>
                    <a:pt x="71846" y="17523"/>
                    <a:pt x="63591" y="17523"/>
                  </a:cubicBezTo>
                  <a:cubicBezTo>
                    <a:pt x="56224" y="17523"/>
                    <a:pt x="49873" y="13601"/>
                    <a:pt x="43269" y="9173"/>
                  </a:cubicBezTo>
                  <a:cubicBezTo>
                    <a:pt x="36410" y="4618"/>
                    <a:pt x="29551" y="63"/>
                    <a:pt x="21296" y="63"/>
                  </a:cubicBezTo>
                  <a:cubicBezTo>
                    <a:pt x="9483" y="63"/>
                    <a:pt x="84" y="9046"/>
                    <a:pt x="84" y="20686"/>
                  </a:cubicBezTo>
                  <a:cubicBezTo>
                    <a:pt x="84" y="23470"/>
                    <a:pt x="1101" y="24482"/>
                    <a:pt x="1863" y="24482"/>
                  </a:cubicBezTo>
                  <a:cubicBezTo>
                    <a:pt x="3133" y="24482"/>
                    <a:pt x="3641" y="22078"/>
                    <a:pt x="3641" y="21572"/>
                  </a:cubicBezTo>
                  <a:cubicBezTo>
                    <a:pt x="4276" y="10944"/>
                    <a:pt x="14691" y="7148"/>
                    <a:pt x="21296" y="7148"/>
                  </a:cubicBezTo>
                  <a:cubicBezTo>
                    <a:pt x="28662" y="7148"/>
                    <a:pt x="35013" y="11070"/>
                    <a:pt x="41617" y="15499"/>
                  </a:cubicBezTo>
                  <a:cubicBezTo>
                    <a:pt x="48476" y="20054"/>
                    <a:pt x="55335" y="24609"/>
                    <a:pt x="63591" y="24609"/>
                  </a:cubicBezTo>
                  <a:cubicBezTo>
                    <a:pt x="75403" y="24609"/>
                    <a:pt x="84802" y="15625"/>
                    <a:pt x="84802" y="3985"/>
                  </a:cubicBezTo>
                  <a:close/>
                  <a:moveTo>
                    <a:pt x="84802" y="33592"/>
                  </a:moveTo>
                  <a:cubicBezTo>
                    <a:pt x="84802" y="29923"/>
                    <a:pt x="83277" y="29670"/>
                    <a:pt x="83023" y="29670"/>
                  </a:cubicBezTo>
                  <a:cubicBezTo>
                    <a:pt x="82515" y="29670"/>
                    <a:pt x="81372" y="30302"/>
                    <a:pt x="81245" y="33086"/>
                  </a:cubicBezTo>
                  <a:cubicBezTo>
                    <a:pt x="80737" y="41816"/>
                    <a:pt x="71846" y="47004"/>
                    <a:pt x="63591" y="47004"/>
                  </a:cubicBezTo>
                  <a:cubicBezTo>
                    <a:pt x="56224" y="47004"/>
                    <a:pt x="49873" y="43081"/>
                    <a:pt x="43269" y="38653"/>
                  </a:cubicBezTo>
                  <a:cubicBezTo>
                    <a:pt x="36410" y="34098"/>
                    <a:pt x="29551" y="29543"/>
                    <a:pt x="21296" y="29543"/>
                  </a:cubicBezTo>
                  <a:cubicBezTo>
                    <a:pt x="9483" y="29543"/>
                    <a:pt x="84" y="38527"/>
                    <a:pt x="84" y="50167"/>
                  </a:cubicBezTo>
                  <a:cubicBezTo>
                    <a:pt x="84" y="52950"/>
                    <a:pt x="1101" y="53963"/>
                    <a:pt x="1863" y="53963"/>
                  </a:cubicBezTo>
                  <a:cubicBezTo>
                    <a:pt x="3133" y="53963"/>
                    <a:pt x="3641" y="51559"/>
                    <a:pt x="3641" y="51053"/>
                  </a:cubicBezTo>
                  <a:cubicBezTo>
                    <a:pt x="4276" y="40424"/>
                    <a:pt x="14691" y="36629"/>
                    <a:pt x="21296" y="36629"/>
                  </a:cubicBezTo>
                  <a:cubicBezTo>
                    <a:pt x="28662" y="36629"/>
                    <a:pt x="35013" y="40551"/>
                    <a:pt x="41617" y="44979"/>
                  </a:cubicBezTo>
                  <a:cubicBezTo>
                    <a:pt x="48476" y="49534"/>
                    <a:pt x="55335" y="54089"/>
                    <a:pt x="63591" y="54089"/>
                  </a:cubicBezTo>
                  <a:cubicBezTo>
                    <a:pt x="75657" y="54089"/>
                    <a:pt x="84802" y="44726"/>
                    <a:pt x="84802" y="33592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4BB2C05-F229-42E2-BCC7-DCC09451353E}"/>
                </a:ext>
              </a:extLst>
            </p:cNvPr>
            <p:cNvSpPr/>
            <p:nvPr>
              <p:custDataLst>
                <p:tags r:id="rId60"/>
              </p:custDataLst>
            </p:nvPr>
          </p:nvSpPr>
          <p:spPr>
            <a:xfrm>
              <a:off x="1152698" y="3392544"/>
              <a:ext cx="53472" cy="87049"/>
            </a:xfrm>
            <a:custGeom>
              <a:avLst/>
              <a:gdLst>
                <a:gd name="connsiteX0" fmla="*/ 53567 w 53472"/>
                <a:gd name="connsiteY0" fmla="*/ 43841 h 87049"/>
                <a:gd name="connsiteX1" fmla="*/ 48487 w 53472"/>
                <a:gd name="connsiteY1" fmla="*/ 14234 h 87049"/>
                <a:gd name="connsiteX2" fmla="*/ 26895 w 53472"/>
                <a:gd name="connsiteY2" fmla="*/ 63 h 87049"/>
                <a:gd name="connsiteX3" fmla="*/ 4794 w 53472"/>
                <a:gd name="connsiteY3" fmla="*/ 15119 h 87049"/>
                <a:gd name="connsiteX4" fmla="*/ 95 w 53472"/>
                <a:gd name="connsiteY4" fmla="*/ 43841 h 87049"/>
                <a:gd name="connsiteX5" fmla="*/ 5811 w 53472"/>
                <a:gd name="connsiteY5" fmla="*/ 74333 h 87049"/>
                <a:gd name="connsiteX6" fmla="*/ 26768 w 53472"/>
                <a:gd name="connsiteY6" fmla="*/ 87112 h 87049"/>
                <a:gd name="connsiteX7" fmla="*/ 48868 w 53472"/>
                <a:gd name="connsiteY7" fmla="*/ 72435 h 87049"/>
                <a:gd name="connsiteX8" fmla="*/ 53567 w 53472"/>
                <a:gd name="connsiteY8" fmla="*/ 43841 h 87049"/>
                <a:gd name="connsiteX9" fmla="*/ 26768 w 53472"/>
                <a:gd name="connsiteY9" fmla="*/ 84329 h 87049"/>
                <a:gd name="connsiteX10" fmla="*/ 12034 w 53472"/>
                <a:gd name="connsiteY10" fmla="*/ 69019 h 87049"/>
                <a:gd name="connsiteX11" fmla="*/ 10637 w 53472"/>
                <a:gd name="connsiteY11" fmla="*/ 42322 h 87049"/>
                <a:gd name="connsiteX12" fmla="*/ 11653 w 53472"/>
                <a:gd name="connsiteY12" fmla="*/ 19042 h 87049"/>
                <a:gd name="connsiteX13" fmla="*/ 26768 w 53472"/>
                <a:gd name="connsiteY13" fmla="*/ 2846 h 87049"/>
                <a:gd name="connsiteX14" fmla="*/ 41755 w 53472"/>
                <a:gd name="connsiteY14" fmla="*/ 17650 h 87049"/>
                <a:gd name="connsiteX15" fmla="*/ 43025 w 53472"/>
                <a:gd name="connsiteY15" fmla="*/ 42322 h 87049"/>
                <a:gd name="connsiteX16" fmla="*/ 41628 w 53472"/>
                <a:gd name="connsiteY16" fmla="*/ 68513 h 87049"/>
                <a:gd name="connsiteX17" fmla="*/ 26768 w 53472"/>
                <a:gd name="connsiteY17" fmla="*/ 84329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472" h="87049">
                  <a:moveTo>
                    <a:pt x="53567" y="43841"/>
                  </a:moveTo>
                  <a:cubicBezTo>
                    <a:pt x="53567" y="33719"/>
                    <a:pt x="52932" y="23597"/>
                    <a:pt x="48487" y="14234"/>
                  </a:cubicBezTo>
                  <a:cubicBezTo>
                    <a:pt x="42644" y="2087"/>
                    <a:pt x="32229" y="63"/>
                    <a:pt x="26895" y="63"/>
                  </a:cubicBezTo>
                  <a:cubicBezTo>
                    <a:pt x="19274" y="63"/>
                    <a:pt x="10002" y="3352"/>
                    <a:pt x="4794" y="15119"/>
                  </a:cubicBezTo>
                  <a:cubicBezTo>
                    <a:pt x="730" y="23850"/>
                    <a:pt x="95" y="33719"/>
                    <a:pt x="95" y="43841"/>
                  </a:cubicBezTo>
                  <a:cubicBezTo>
                    <a:pt x="95" y="53330"/>
                    <a:pt x="603" y="64717"/>
                    <a:pt x="5811" y="74333"/>
                  </a:cubicBezTo>
                  <a:cubicBezTo>
                    <a:pt x="11272" y="84582"/>
                    <a:pt x="20544" y="87112"/>
                    <a:pt x="26768" y="87112"/>
                  </a:cubicBezTo>
                  <a:cubicBezTo>
                    <a:pt x="33626" y="87112"/>
                    <a:pt x="43279" y="84455"/>
                    <a:pt x="48868" y="72435"/>
                  </a:cubicBezTo>
                  <a:cubicBezTo>
                    <a:pt x="52932" y="63705"/>
                    <a:pt x="53567" y="53836"/>
                    <a:pt x="53567" y="43841"/>
                  </a:cubicBezTo>
                  <a:close/>
                  <a:moveTo>
                    <a:pt x="26768" y="84329"/>
                  </a:moveTo>
                  <a:cubicBezTo>
                    <a:pt x="21814" y="84329"/>
                    <a:pt x="14320" y="81166"/>
                    <a:pt x="12034" y="69019"/>
                  </a:cubicBezTo>
                  <a:cubicBezTo>
                    <a:pt x="10637" y="61428"/>
                    <a:pt x="10637" y="49787"/>
                    <a:pt x="10637" y="42322"/>
                  </a:cubicBezTo>
                  <a:cubicBezTo>
                    <a:pt x="10637" y="34225"/>
                    <a:pt x="10637" y="25874"/>
                    <a:pt x="11653" y="19042"/>
                  </a:cubicBezTo>
                  <a:cubicBezTo>
                    <a:pt x="14066" y="3985"/>
                    <a:pt x="23592" y="2846"/>
                    <a:pt x="26768" y="2846"/>
                  </a:cubicBezTo>
                  <a:cubicBezTo>
                    <a:pt x="30959" y="2846"/>
                    <a:pt x="39342" y="5124"/>
                    <a:pt x="41755" y="17650"/>
                  </a:cubicBezTo>
                  <a:cubicBezTo>
                    <a:pt x="43025" y="24735"/>
                    <a:pt x="43025" y="34351"/>
                    <a:pt x="43025" y="42322"/>
                  </a:cubicBezTo>
                  <a:cubicBezTo>
                    <a:pt x="43025" y="51812"/>
                    <a:pt x="43025" y="60415"/>
                    <a:pt x="41628" y="68513"/>
                  </a:cubicBezTo>
                  <a:cubicBezTo>
                    <a:pt x="39723" y="80533"/>
                    <a:pt x="32483" y="84329"/>
                    <a:pt x="26768" y="8432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5EF3EF5-E182-4138-89DF-158AFB70E651}"/>
                </a:ext>
              </a:extLst>
            </p:cNvPr>
            <p:cNvSpPr/>
            <p:nvPr>
              <p:custDataLst>
                <p:tags r:id="rId61"/>
              </p:custDataLst>
            </p:nvPr>
          </p:nvSpPr>
          <p:spPr>
            <a:xfrm>
              <a:off x="1222174" y="3463399"/>
              <a:ext cx="13463" cy="13411"/>
            </a:xfrm>
            <a:custGeom>
              <a:avLst/>
              <a:gdLst>
                <a:gd name="connsiteX0" fmla="*/ 13563 w 13463"/>
                <a:gd name="connsiteY0" fmla="*/ 6769 h 13411"/>
                <a:gd name="connsiteX1" fmla="*/ 6832 w 13463"/>
                <a:gd name="connsiteY1" fmla="*/ 63 h 13411"/>
                <a:gd name="connsiteX2" fmla="*/ 100 w 13463"/>
                <a:gd name="connsiteY2" fmla="*/ 6769 h 13411"/>
                <a:gd name="connsiteX3" fmla="*/ 6832 w 13463"/>
                <a:gd name="connsiteY3" fmla="*/ 13474 h 13411"/>
                <a:gd name="connsiteX4" fmla="*/ 13563 w 13463"/>
                <a:gd name="connsiteY4" fmla="*/ 6769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63" h="13411">
                  <a:moveTo>
                    <a:pt x="13563" y="6769"/>
                  </a:moveTo>
                  <a:cubicBezTo>
                    <a:pt x="13563" y="3099"/>
                    <a:pt x="10515" y="63"/>
                    <a:pt x="6832" y="63"/>
                  </a:cubicBezTo>
                  <a:cubicBezTo>
                    <a:pt x="3148" y="63"/>
                    <a:pt x="100" y="3099"/>
                    <a:pt x="100" y="6769"/>
                  </a:cubicBezTo>
                  <a:cubicBezTo>
                    <a:pt x="100" y="10438"/>
                    <a:pt x="3148" y="13474"/>
                    <a:pt x="6832" y="13474"/>
                  </a:cubicBezTo>
                  <a:cubicBezTo>
                    <a:pt x="10515" y="13474"/>
                    <a:pt x="13563" y="10438"/>
                    <a:pt x="13563" y="676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B7A0E2A-C052-4135-B91F-2E674A8D8B0C}"/>
                </a:ext>
              </a:extLst>
            </p:cNvPr>
            <p:cNvSpPr/>
            <p:nvPr>
              <p:custDataLst>
                <p:tags r:id="rId62"/>
              </p:custDataLst>
            </p:nvPr>
          </p:nvSpPr>
          <p:spPr>
            <a:xfrm>
              <a:off x="1252883" y="3392544"/>
              <a:ext cx="50677" cy="84265"/>
            </a:xfrm>
            <a:custGeom>
              <a:avLst/>
              <a:gdLst>
                <a:gd name="connsiteX0" fmla="*/ 9883 w 50677"/>
                <a:gd name="connsiteY0" fmla="*/ 74586 h 84265"/>
                <a:gd name="connsiteX1" fmla="*/ 23346 w 50677"/>
                <a:gd name="connsiteY1" fmla="*/ 61554 h 84265"/>
                <a:gd name="connsiteX2" fmla="*/ 50781 w 50677"/>
                <a:gd name="connsiteY2" fmla="*/ 24609 h 84265"/>
                <a:gd name="connsiteX3" fmla="*/ 23854 w 50677"/>
                <a:gd name="connsiteY3" fmla="*/ 63 h 84265"/>
                <a:gd name="connsiteX4" fmla="*/ 103 w 50677"/>
                <a:gd name="connsiteY4" fmla="*/ 22964 h 84265"/>
                <a:gd name="connsiteX5" fmla="*/ 6834 w 50677"/>
                <a:gd name="connsiteY5" fmla="*/ 30049 h 84265"/>
                <a:gd name="connsiteX6" fmla="*/ 13439 w 50677"/>
                <a:gd name="connsiteY6" fmla="*/ 23343 h 84265"/>
                <a:gd name="connsiteX7" fmla="*/ 6707 w 50677"/>
                <a:gd name="connsiteY7" fmla="*/ 16764 h 84265"/>
                <a:gd name="connsiteX8" fmla="*/ 5056 w 50677"/>
                <a:gd name="connsiteY8" fmla="*/ 16891 h 84265"/>
                <a:gd name="connsiteX9" fmla="*/ 22203 w 50677"/>
                <a:gd name="connsiteY9" fmla="*/ 3985 h 84265"/>
                <a:gd name="connsiteX10" fmla="*/ 39223 w 50677"/>
                <a:gd name="connsiteY10" fmla="*/ 24609 h 84265"/>
                <a:gd name="connsiteX11" fmla="*/ 25886 w 50677"/>
                <a:gd name="connsiteY11" fmla="*/ 52571 h 84265"/>
                <a:gd name="connsiteX12" fmla="*/ 1500 w 50677"/>
                <a:gd name="connsiteY12" fmla="*/ 79647 h 84265"/>
                <a:gd name="connsiteX13" fmla="*/ 103 w 50677"/>
                <a:gd name="connsiteY13" fmla="*/ 84329 h 84265"/>
                <a:gd name="connsiteX14" fmla="*/ 47224 w 50677"/>
                <a:gd name="connsiteY14" fmla="*/ 84329 h 84265"/>
                <a:gd name="connsiteX15" fmla="*/ 50781 w 50677"/>
                <a:gd name="connsiteY15" fmla="*/ 62313 h 84265"/>
                <a:gd name="connsiteX16" fmla="*/ 47605 w 50677"/>
                <a:gd name="connsiteY16" fmla="*/ 62313 h 84265"/>
                <a:gd name="connsiteX17" fmla="*/ 44811 w 50677"/>
                <a:gd name="connsiteY17" fmla="*/ 73574 h 84265"/>
                <a:gd name="connsiteX18" fmla="*/ 32745 w 50677"/>
                <a:gd name="connsiteY18" fmla="*/ 74586 h 84265"/>
                <a:gd name="connsiteX19" fmla="*/ 9883 w 50677"/>
                <a:gd name="connsiteY19" fmla="*/ 74586 h 84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677" h="84265">
                  <a:moveTo>
                    <a:pt x="9883" y="74586"/>
                  </a:moveTo>
                  <a:lnTo>
                    <a:pt x="23346" y="61554"/>
                  </a:lnTo>
                  <a:cubicBezTo>
                    <a:pt x="43160" y="44094"/>
                    <a:pt x="50781" y="37261"/>
                    <a:pt x="50781" y="24609"/>
                  </a:cubicBezTo>
                  <a:cubicBezTo>
                    <a:pt x="50781" y="10185"/>
                    <a:pt x="39350" y="63"/>
                    <a:pt x="23854" y="63"/>
                  </a:cubicBezTo>
                  <a:cubicBezTo>
                    <a:pt x="9502" y="63"/>
                    <a:pt x="103" y="11703"/>
                    <a:pt x="103" y="22964"/>
                  </a:cubicBezTo>
                  <a:cubicBezTo>
                    <a:pt x="103" y="30049"/>
                    <a:pt x="6453" y="30049"/>
                    <a:pt x="6834" y="30049"/>
                  </a:cubicBezTo>
                  <a:cubicBezTo>
                    <a:pt x="8994" y="30049"/>
                    <a:pt x="13439" y="28531"/>
                    <a:pt x="13439" y="23343"/>
                  </a:cubicBezTo>
                  <a:cubicBezTo>
                    <a:pt x="13439" y="20054"/>
                    <a:pt x="11153" y="16764"/>
                    <a:pt x="6707" y="16764"/>
                  </a:cubicBezTo>
                  <a:cubicBezTo>
                    <a:pt x="5691" y="16764"/>
                    <a:pt x="5437" y="16764"/>
                    <a:pt x="5056" y="16891"/>
                  </a:cubicBezTo>
                  <a:cubicBezTo>
                    <a:pt x="7978" y="8666"/>
                    <a:pt x="14836" y="3985"/>
                    <a:pt x="22203" y="3985"/>
                  </a:cubicBezTo>
                  <a:cubicBezTo>
                    <a:pt x="33761" y="3985"/>
                    <a:pt x="39223" y="14234"/>
                    <a:pt x="39223" y="24609"/>
                  </a:cubicBezTo>
                  <a:cubicBezTo>
                    <a:pt x="39223" y="34731"/>
                    <a:pt x="32872" y="44726"/>
                    <a:pt x="25886" y="52571"/>
                  </a:cubicBezTo>
                  <a:lnTo>
                    <a:pt x="1500" y="79647"/>
                  </a:lnTo>
                  <a:cubicBezTo>
                    <a:pt x="103" y="81039"/>
                    <a:pt x="103" y="81292"/>
                    <a:pt x="103" y="84329"/>
                  </a:cubicBezTo>
                  <a:lnTo>
                    <a:pt x="47224" y="84329"/>
                  </a:lnTo>
                  <a:lnTo>
                    <a:pt x="50781" y="62313"/>
                  </a:lnTo>
                  <a:lnTo>
                    <a:pt x="47605" y="62313"/>
                  </a:lnTo>
                  <a:cubicBezTo>
                    <a:pt x="46970" y="66109"/>
                    <a:pt x="46081" y="71676"/>
                    <a:pt x="44811" y="73574"/>
                  </a:cubicBezTo>
                  <a:cubicBezTo>
                    <a:pt x="43922" y="74586"/>
                    <a:pt x="35539" y="74586"/>
                    <a:pt x="32745" y="74586"/>
                  </a:cubicBezTo>
                  <a:lnTo>
                    <a:pt x="9883" y="74586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027EF1C-53E2-4448-A7E8-31496979C339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1315373" y="3392544"/>
              <a:ext cx="52710" cy="87049"/>
            </a:xfrm>
            <a:custGeom>
              <a:avLst/>
              <a:gdLst>
                <a:gd name="connsiteX0" fmla="*/ 11539 w 52710"/>
                <a:gd name="connsiteY0" fmla="*/ 42828 h 87049"/>
                <a:gd name="connsiteX1" fmla="*/ 11539 w 52710"/>
                <a:gd name="connsiteY1" fmla="*/ 39792 h 87049"/>
                <a:gd name="connsiteX2" fmla="*/ 33766 w 52710"/>
                <a:gd name="connsiteY2" fmla="*/ 3226 h 87049"/>
                <a:gd name="connsiteX3" fmla="*/ 44943 w 52710"/>
                <a:gd name="connsiteY3" fmla="*/ 8287 h 87049"/>
                <a:gd name="connsiteX4" fmla="*/ 37957 w 52710"/>
                <a:gd name="connsiteY4" fmla="*/ 13981 h 87049"/>
                <a:gd name="connsiteX5" fmla="*/ 43800 w 52710"/>
                <a:gd name="connsiteY5" fmla="*/ 19801 h 87049"/>
                <a:gd name="connsiteX6" fmla="*/ 49642 w 52710"/>
                <a:gd name="connsiteY6" fmla="*/ 13728 h 87049"/>
                <a:gd name="connsiteX7" fmla="*/ 33512 w 52710"/>
                <a:gd name="connsiteY7" fmla="*/ 63 h 87049"/>
                <a:gd name="connsiteX8" fmla="*/ 108 w 52710"/>
                <a:gd name="connsiteY8" fmla="*/ 44347 h 87049"/>
                <a:gd name="connsiteX9" fmla="*/ 26653 w 52710"/>
                <a:gd name="connsiteY9" fmla="*/ 87112 h 87049"/>
                <a:gd name="connsiteX10" fmla="*/ 52818 w 52710"/>
                <a:gd name="connsiteY10" fmla="*/ 58518 h 87049"/>
                <a:gd name="connsiteX11" fmla="*/ 27415 w 52710"/>
                <a:gd name="connsiteY11" fmla="*/ 30302 h 87049"/>
                <a:gd name="connsiteX12" fmla="*/ 11539 w 52710"/>
                <a:gd name="connsiteY12" fmla="*/ 42828 h 87049"/>
                <a:gd name="connsiteX13" fmla="*/ 26653 w 52710"/>
                <a:gd name="connsiteY13" fmla="*/ 83570 h 87049"/>
                <a:gd name="connsiteX14" fmla="*/ 14079 w 52710"/>
                <a:gd name="connsiteY14" fmla="*/ 74080 h 87049"/>
                <a:gd name="connsiteX15" fmla="*/ 11793 w 52710"/>
                <a:gd name="connsiteY15" fmla="*/ 55734 h 87049"/>
                <a:gd name="connsiteX16" fmla="*/ 27288 w 52710"/>
                <a:gd name="connsiteY16" fmla="*/ 33212 h 87049"/>
                <a:gd name="connsiteX17" fmla="*/ 39100 w 52710"/>
                <a:gd name="connsiteY17" fmla="*/ 41057 h 87049"/>
                <a:gd name="connsiteX18" fmla="*/ 41387 w 52710"/>
                <a:gd name="connsiteY18" fmla="*/ 58391 h 87049"/>
                <a:gd name="connsiteX19" fmla="*/ 39227 w 52710"/>
                <a:gd name="connsiteY19" fmla="*/ 75345 h 87049"/>
                <a:gd name="connsiteX20" fmla="*/ 26653 w 52710"/>
                <a:gd name="connsiteY20" fmla="*/ 83570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710" h="87049">
                  <a:moveTo>
                    <a:pt x="11539" y="42828"/>
                  </a:moveTo>
                  <a:lnTo>
                    <a:pt x="11539" y="39792"/>
                  </a:lnTo>
                  <a:cubicBezTo>
                    <a:pt x="11539" y="7781"/>
                    <a:pt x="27288" y="3226"/>
                    <a:pt x="33766" y="3226"/>
                  </a:cubicBezTo>
                  <a:cubicBezTo>
                    <a:pt x="36814" y="3226"/>
                    <a:pt x="42149" y="3985"/>
                    <a:pt x="44943" y="8287"/>
                  </a:cubicBezTo>
                  <a:cubicBezTo>
                    <a:pt x="43038" y="8287"/>
                    <a:pt x="37957" y="8287"/>
                    <a:pt x="37957" y="13981"/>
                  </a:cubicBezTo>
                  <a:cubicBezTo>
                    <a:pt x="37957" y="17903"/>
                    <a:pt x="41006" y="19801"/>
                    <a:pt x="43800" y="19801"/>
                  </a:cubicBezTo>
                  <a:cubicBezTo>
                    <a:pt x="45832" y="19801"/>
                    <a:pt x="49642" y="18662"/>
                    <a:pt x="49642" y="13728"/>
                  </a:cubicBezTo>
                  <a:cubicBezTo>
                    <a:pt x="49642" y="6136"/>
                    <a:pt x="44054" y="63"/>
                    <a:pt x="33512" y="63"/>
                  </a:cubicBezTo>
                  <a:cubicBezTo>
                    <a:pt x="17254" y="63"/>
                    <a:pt x="108" y="16385"/>
                    <a:pt x="108" y="44347"/>
                  </a:cubicBezTo>
                  <a:cubicBezTo>
                    <a:pt x="108" y="78129"/>
                    <a:pt x="14841" y="87112"/>
                    <a:pt x="26653" y="87112"/>
                  </a:cubicBezTo>
                  <a:cubicBezTo>
                    <a:pt x="40752" y="87112"/>
                    <a:pt x="52818" y="75219"/>
                    <a:pt x="52818" y="58518"/>
                  </a:cubicBezTo>
                  <a:cubicBezTo>
                    <a:pt x="52818" y="42449"/>
                    <a:pt x="41514" y="30302"/>
                    <a:pt x="27415" y="30302"/>
                  </a:cubicBezTo>
                  <a:cubicBezTo>
                    <a:pt x="18779" y="30302"/>
                    <a:pt x="14079" y="36755"/>
                    <a:pt x="11539" y="42828"/>
                  </a:cubicBezTo>
                  <a:close/>
                  <a:moveTo>
                    <a:pt x="26653" y="83570"/>
                  </a:moveTo>
                  <a:cubicBezTo>
                    <a:pt x="18652" y="83570"/>
                    <a:pt x="14841" y="75978"/>
                    <a:pt x="14079" y="74080"/>
                  </a:cubicBezTo>
                  <a:cubicBezTo>
                    <a:pt x="11793" y="68133"/>
                    <a:pt x="11793" y="58011"/>
                    <a:pt x="11793" y="55734"/>
                  </a:cubicBezTo>
                  <a:cubicBezTo>
                    <a:pt x="11793" y="45865"/>
                    <a:pt x="15857" y="33212"/>
                    <a:pt x="27288" y="33212"/>
                  </a:cubicBezTo>
                  <a:cubicBezTo>
                    <a:pt x="29321" y="33212"/>
                    <a:pt x="35163" y="33212"/>
                    <a:pt x="39100" y="41057"/>
                  </a:cubicBezTo>
                  <a:cubicBezTo>
                    <a:pt x="41387" y="45738"/>
                    <a:pt x="41387" y="52191"/>
                    <a:pt x="41387" y="58391"/>
                  </a:cubicBezTo>
                  <a:cubicBezTo>
                    <a:pt x="41387" y="64464"/>
                    <a:pt x="41387" y="70791"/>
                    <a:pt x="39227" y="75345"/>
                  </a:cubicBezTo>
                  <a:cubicBezTo>
                    <a:pt x="35417" y="82937"/>
                    <a:pt x="29575" y="83570"/>
                    <a:pt x="26653" y="83570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4D0F10F-38D8-43B3-9695-BC8A2426CFA5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1379895" y="3392544"/>
              <a:ext cx="50677" cy="87049"/>
            </a:xfrm>
            <a:custGeom>
              <a:avLst/>
              <a:gdLst>
                <a:gd name="connsiteX0" fmla="*/ 50791 w 50677"/>
                <a:gd name="connsiteY0" fmla="*/ 58897 h 87049"/>
                <a:gd name="connsiteX1" fmla="*/ 26658 w 50677"/>
                <a:gd name="connsiteY1" fmla="*/ 31188 h 87049"/>
                <a:gd name="connsiteX2" fmla="*/ 10528 w 50677"/>
                <a:gd name="connsiteY2" fmla="*/ 37641 h 87049"/>
                <a:gd name="connsiteX3" fmla="*/ 10528 w 50677"/>
                <a:gd name="connsiteY3" fmla="*/ 12968 h 87049"/>
                <a:gd name="connsiteX4" fmla="*/ 21324 w 50677"/>
                <a:gd name="connsiteY4" fmla="*/ 14613 h 87049"/>
                <a:gd name="connsiteX5" fmla="*/ 45837 w 50677"/>
                <a:gd name="connsiteY5" fmla="*/ 1455 h 87049"/>
                <a:gd name="connsiteX6" fmla="*/ 44567 w 50677"/>
                <a:gd name="connsiteY6" fmla="*/ 63 h 87049"/>
                <a:gd name="connsiteX7" fmla="*/ 43551 w 50677"/>
                <a:gd name="connsiteY7" fmla="*/ 442 h 87049"/>
                <a:gd name="connsiteX8" fmla="*/ 26277 w 50677"/>
                <a:gd name="connsiteY8" fmla="*/ 4112 h 87049"/>
                <a:gd name="connsiteX9" fmla="*/ 9385 w 50677"/>
                <a:gd name="connsiteY9" fmla="*/ 569 h 87049"/>
                <a:gd name="connsiteX10" fmla="*/ 7860 w 50677"/>
                <a:gd name="connsiteY10" fmla="*/ 189 h 87049"/>
                <a:gd name="connsiteX11" fmla="*/ 6590 w 50677"/>
                <a:gd name="connsiteY11" fmla="*/ 3226 h 87049"/>
                <a:gd name="connsiteX12" fmla="*/ 6590 w 50677"/>
                <a:gd name="connsiteY12" fmla="*/ 40677 h 87049"/>
                <a:gd name="connsiteX13" fmla="*/ 8369 w 50677"/>
                <a:gd name="connsiteY13" fmla="*/ 43967 h 87049"/>
                <a:gd name="connsiteX14" fmla="*/ 10020 w 50677"/>
                <a:gd name="connsiteY14" fmla="*/ 42828 h 87049"/>
                <a:gd name="connsiteX15" fmla="*/ 26404 w 50677"/>
                <a:gd name="connsiteY15" fmla="*/ 33972 h 87049"/>
                <a:gd name="connsiteX16" fmla="*/ 37200 w 50677"/>
                <a:gd name="connsiteY16" fmla="*/ 42069 h 87049"/>
                <a:gd name="connsiteX17" fmla="*/ 39486 w 50677"/>
                <a:gd name="connsiteY17" fmla="*/ 58011 h 87049"/>
                <a:gd name="connsiteX18" fmla="*/ 36438 w 50677"/>
                <a:gd name="connsiteY18" fmla="*/ 75345 h 87049"/>
                <a:gd name="connsiteX19" fmla="*/ 22848 w 50677"/>
                <a:gd name="connsiteY19" fmla="*/ 83570 h 87049"/>
                <a:gd name="connsiteX20" fmla="*/ 4177 w 50677"/>
                <a:gd name="connsiteY20" fmla="*/ 69399 h 87049"/>
                <a:gd name="connsiteX21" fmla="*/ 6336 w 50677"/>
                <a:gd name="connsiteY21" fmla="*/ 69652 h 87049"/>
                <a:gd name="connsiteX22" fmla="*/ 12687 w 50677"/>
                <a:gd name="connsiteY22" fmla="*/ 63452 h 87049"/>
                <a:gd name="connsiteX23" fmla="*/ 6336 w 50677"/>
                <a:gd name="connsiteY23" fmla="*/ 57252 h 87049"/>
                <a:gd name="connsiteX24" fmla="*/ 113 w 50677"/>
                <a:gd name="connsiteY24" fmla="*/ 63958 h 87049"/>
                <a:gd name="connsiteX25" fmla="*/ 23102 w 50677"/>
                <a:gd name="connsiteY25" fmla="*/ 87112 h 87049"/>
                <a:gd name="connsiteX26" fmla="*/ 50791 w 50677"/>
                <a:gd name="connsiteY26" fmla="*/ 58897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677" h="87049">
                  <a:moveTo>
                    <a:pt x="50791" y="58897"/>
                  </a:moveTo>
                  <a:cubicBezTo>
                    <a:pt x="50791" y="43841"/>
                    <a:pt x="40376" y="31188"/>
                    <a:pt x="26658" y="31188"/>
                  </a:cubicBezTo>
                  <a:cubicBezTo>
                    <a:pt x="20562" y="31188"/>
                    <a:pt x="15100" y="33212"/>
                    <a:pt x="10528" y="37641"/>
                  </a:cubicBezTo>
                  <a:lnTo>
                    <a:pt x="10528" y="12968"/>
                  </a:lnTo>
                  <a:cubicBezTo>
                    <a:pt x="13068" y="13728"/>
                    <a:pt x="17259" y="14613"/>
                    <a:pt x="21324" y="14613"/>
                  </a:cubicBezTo>
                  <a:cubicBezTo>
                    <a:pt x="36946" y="14613"/>
                    <a:pt x="45837" y="3099"/>
                    <a:pt x="45837" y="1455"/>
                  </a:cubicBezTo>
                  <a:cubicBezTo>
                    <a:pt x="45837" y="695"/>
                    <a:pt x="45456" y="63"/>
                    <a:pt x="44567" y="63"/>
                  </a:cubicBezTo>
                  <a:cubicBezTo>
                    <a:pt x="44440" y="63"/>
                    <a:pt x="44186" y="63"/>
                    <a:pt x="43551" y="442"/>
                  </a:cubicBezTo>
                  <a:cubicBezTo>
                    <a:pt x="41011" y="1581"/>
                    <a:pt x="34787" y="4112"/>
                    <a:pt x="26277" y="4112"/>
                  </a:cubicBezTo>
                  <a:cubicBezTo>
                    <a:pt x="21197" y="4112"/>
                    <a:pt x="15354" y="3226"/>
                    <a:pt x="9385" y="569"/>
                  </a:cubicBezTo>
                  <a:cubicBezTo>
                    <a:pt x="8369" y="189"/>
                    <a:pt x="8114" y="189"/>
                    <a:pt x="7860" y="189"/>
                  </a:cubicBezTo>
                  <a:cubicBezTo>
                    <a:pt x="6590" y="189"/>
                    <a:pt x="6590" y="1201"/>
                    <a:pt x="6590" y="3226"/>
                  </a:cubicBezTo>
                  <a:lnTo>
                    <a:pt x="6590" y="40677"/>
                  </a:lnTo>
                  <a:cubicBezTo>
                    <a:pt x="6590" y="42955"/>
                    <a:pt x="6590" y="43967"/>
                    <a:pt x="8369" y="43967"/>
                  </a:cubicBezTo>
                  <a:cubicBezTo>
                    <a:pt x="9258" y="43967"/>
                    <a:pt x="9512" y="43588"/>
                    <a:pt x="10020" y="42828"/>
                  </a:cubicBezTo>
                  <a:cubicBezTo>
                    <a:pt x="11417" y="40804"/>
                    <a:pt x="16116" y="33972"/>
                    <a:pt x="26404" y="33972"/>
                  </a:cubicBezTo>
                  <a:cubicBezTo>
                    <a:pt x="33009" y="33972"/>
                    <a:pt x="36184" y="39792"/>
                    <a:pt x="37200" y="42069"/>
                  </a:cubicBezTo>
                  <a:cubicBezTo>
                    <a:pt x="39232" y="46751"/>
                    <a:pt x="39486" y="51685"/>
                    <a:pt x="39486" y="58011"/>
                  </a:cubicBezTo>
                  <a:cubicBezTo>
                    <a:pt x="39486" y="62440"/>
                    <a:pt x="39486" y="70031"/>
                    <a:pt x="36438" y="75345"/>
                  </a:cubicBezTo>
                  <a:cubicBezTo>
                    <a:pt x="33390" y="80280"/>
                    <a:pt x="28690" y="83570"/>
                    <a:pt x="22848" y="83570"/>
                  </a:cubicBezTo>
                  <a:cubicBezTo>
                    <a:pt x="13576" y="83570"/>
                    <a:pt x="6336" y="76864"/>
                    <a:pt x="4177" y="69399"/>
                  </a:cubicBezTo>
                  <a:cubicBezTo>
                    <a:pt x="4558" y="69525"/>
                    <a:pt x="4939" y="69652"/>
                    <a:pt x="6336" y="69652"/>
                  </a:cubicBezTo>
                  <a:cubicBezTo>
                    <a:pt x="10528" y="69652"/>
                    <a:pt x="12687" y="66489"/>
                    <a:pt x="12687" y="63452"/>
                  </a:cubicBezTo>
                  <a:cubicBezTo>
                    <a:pt x="12687" y="60415"/>
                    <a:pt x="10528" y="57252"/>
                    <a:pt x="6336" y="57252"/>
                  </a:cubicBezTo>
                  <a:cubicBezTo>
                    <a:pt x="4558" y="57252"/>
                    <a:pt x="113" y="58138"/>
                    <a:pt x="113" y="63958"/>
                  </a:cubicBezTo>
                  <a:cubicBezTo>
                    <a:pt x="113" y="74839"/>
                    <a:pt x="8877" y="87112"/>
                    <a:pt x="23102" y="87112"/>
                  </a:cubicBezTo>
                  <a:cubicBezTo>
                    <a:pt x="37835" y="87112"/>
                    <a:pt x="50791" y="74966"/>
                    <a:pt x="50791" y="58897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5C16D5A-701D-4B53-A09C-131B238193D3}"/>
                </a:ext>
              </a:extLst>
            </p:cNvPr>
            <p:cNvSpPr/>
            <p:nvPr>
              <p:custDataLst>
                <p:tags r:id="rId65"/>
              </p:custDataLst>
            </p:nvPr>
          </p:nvSpPr>
          <p:spPr>
            <a:xfrm>
              <a:off x="1484088" y="3390393"/>
              <a:ext cx="106944" cy="86416"/>
            </a:xfrm>
            <a:custGeom>
              <a:avLst/>
              <a:gdLst>
                <a:gd name="connsiteX0" fmla="*/ 26031 w 106944"/>
                <a:gd name="connsiteY0" fmla="*/ 2846 h 86416"/>
                <a:gd name="connsiteX1" fmla="*/ 21586 w 106944"/>
                <a:gd name="connsiteY1" fmla="*/ 63 h 86416"/>
                <a:gd name="connsiteX2" fmla="*/ 121 w 106944"/>
                <a:gd name="connsiteY2" fmla="*/ 63 h 86416"/>
                <a:gd name="connsiteX3" fmla="*/ 121 w 106944"/>
                <a:gd name="connsiteY3" fmla="*/ 3985 h 86416"/>
                <a:gd name="connsiteX4" fmla="*/ 3169 w 106944"/>
                <a:gd name="connsiteY4" fmla="*/ 3985 h 86416"/>
                <a:gd name="connsiteX5" fmla="*/ 13203 w 106944"/>
                <a:gd name="connsiteY5" fmla="*/ 9932 h 86416"/>
                <a:gd name="connsiteX6" fmla="*/ 13203 w 106944"/>
                <a:gd name="connsiteY6" fmla="*/ 73195 h 86416"/>
                <a:gd name="connsiteX7" fmla="*/ 121 w 106944"/>
                <a:gd name="connsiteY7" fmla="*/ 82557 h 86416"/>
                <a:gd name="connsiteX8" fmla="*/ 121 w 106944"/>
                <a:gd name="connsiteY8" fmla="*/ 86480 h 86416"/>
                <a:gd name="connsiteX9" fmla="*/ 14981 w 106944"/>
                <a:gd name="connsiteY9" fmla="*/ 86100 h 86416"/>
                <a:gd name="connsiteX10" fmla="*/ 29842 w 106944"/>
                <a:gd name="connsiteY10" fmla="*/ 86480 h 86416"/>
                <a:gd name="connsiteX11" fmla="*/ 29842 w 106944"/>
                <a:gd name="connsiteY11" fmla="*/ 82557 h 86416"/>
                <a:gd name="connsiteX12" fmla="*/ 16760 w 106944"/>
                <a:gd name="connsiteY12" fmla="*/ 73195 h 86416"/>
                <a:gd name="connsiteX13" fmla="*/ 16760 w 106944"/>
                <a:gd name="connsiteY13" fmla="*/ 4997 h 86416"/>
                <a:gd name="connsiteX14" fmla="*/ 16887 w 106944"/>
                <a:gd name="connsiteY14" fmla="*/ 4997 h 86416"/>
                <a:gd name="connsiteX15" fmla="*/ 47497 w 106944"/>
                <a:gd name="connsiteY15" fmla="*/ 83696 h 86416"/>
                <a:gd name="connsiteX16" fmla="*/ 50037 w 106944"/>
                <a:gd name="connsiteY16" fmla="*/ 86480 h 86416"/>
                <a:gd name="connsiteX17" fmla="*/ 52323 w 106944"/>
                <a:gd name="connsiteY17" fmla="*/ 84076 h 86416"/>
                <a:gd name="connsiteX18" fmla="*/ 83568 w 106944"/>
                <a:gd name="connsiteY18" fmla="*/ 3985 h 86416"/>
                <a:gd name="connsiteX19" fmla="*/ 83695 w 106944"/>
                <a:gd name="connsiteY19" fmla="*/ 3985 h 86416"/>
                <a:gd name="connsiteX20" fmla="*/ 83695 w 106944"/>
                <a:gd name="connsiteY20" fmla="*/ 76611 h 86416"/>
                <a:gd name="connsiteX21" fmla="*/ 73661 w 106944"/>
                <a:gd name="connsiteY21" fmla="*/ 82557 h 86416"/>
                <a:gd name="connsiteX22" fmla="*/ 70613 w 106944"/>
                <a:gd name="connsiteY22" fmla="*/ 82557 h 86416"/>
                <a:gd name="connsiteX23" fmla="*/ 70613 w 106944"/>
                <a:gd name="connsiteY23" fmla="*/ 86480 h 86416"/>
                <a:gd name="connsiteX24" fmla="*/ 88903 w 106944"/>
                <a:gd name="connsiteY24" fmla="*/ 86100 h 86416"/>
                <a:gd name="connsiteX25" fmla="*/ 107065 w 106944"/>
                <a:gd name="connsiteY25" fmla="*/ 86480 h 86416"/>
                <a:gd name="connsiteX26" fmla="*/ 107065 w 106944"/>
                <a:gd name="connsiteY26" fmla="*/ 82557 h 86416"/>
                <a:gd name="connsiteX27" fmla="*/ 104017 w 106944"/>
                <a:gd name="connsiteY27" fmla="*/ 82557 h 86416"/>
                <a:gd name="connsiteX28" fmla="*/ 93983 w 106944"/>
                <a:gd name="connsiteY28" fmla="*/ 76611 h 86416"/>
                <a:gd name="connsiteX29" fmla="*/ 93983 w 106944"/>
                <a:gd name="connsiteY29" fmla="*/ 9932 h 86416"/>
                <a:gd name="connsiteX30" fmla="*/ 104017 w 106944"/>
                <a:gd name="connsiteY30" fmla="*/ 3985 h 86416"/>
                <a:gd name="connsiteX31" fmla="*/ 107065 w 106944"/>
                <a:gd name="connsiteY31" fmla="*/ 3985 h 86416"/>
                <a:gd name="connsiteX32" fmla="*/ 107065 w 106944"/>
                <a:gd name="connsiteY32" fmla="*/ 63 h 86416"/>
                <a:gd name="connsiteX33" fmla="*/ 85600 w 106944"/>
                <a:gd name="connsiteY33" fmla="*/ 63 h 86416"/>
                <a:gd name="connsiteX34" fmla="*/ 81409 w 106944"/>
                <a:gd name="connsiteY34" fmla="*/ 2467 h 86416"/>
                <a:gd name="connsiteX35" fmla="*/ 53593 w 106944"/>
                <a:gd name="connsiteY35" fmla="*/ 73701 h 86416"/>
                <a:gd name="connsiteX36" fmla="*/ 26031 w 106944"/>
                <a:gd name="connsiteY36" fmla="*/ 2846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06944" h="86416">
                  <a:moveTo>
                    <a:pt x="26031" y="2846"/>
                  </a:moveTo>
                  <a:cubicBezTo>
                    <a:pt x="24888" y="63"/>
                    <a:pt x="24507" y="63"/>
                    <a:pt x="21586" y="63"/>
                  </a:cubicBezTo>
                  <a:lnTo>
                    <a:pt x="121" y="63"/>
                  </a:lnTo>
                  <a:lnTo>
                    <a:pt x="121" y="3985"/>
                  </a:lnTo>
                  <a:lnTo>
                    <a:pt x="3169" y="3985"/>
                  </a:lnTo>
                  <a:cubicBezTo>
                    <a:pt x="12949" y="3985"/>
                    <a:pt x="13203" y="5377"/>
                    <a:pt x="13203" y="9932"/>
                  </a:cubicBezTo>
                  <a:lnTo>
                    <a:pt x="13203" y="73195"/>
                  </a:lnTo>
                  <a:cubicBezTo>
                    <a:pt x="13203" y="76611"/>
                    <a:pt x="13203" y="82557"/>
                    <a:pt x="121" y="82557"/>
                  </a:cubicBezTo>
                  <a:lnTo>
                    <a:pt x="121" y="86480"/>
                  </a:lnTo>
                  <a:cubicBezTo>
                    <a:pt x="4566" y="86353"/>
                    <a:pt x="10790" y="86100"/>
                    <a:pt x="14981" y="86100"/>
                  </a:cubicBezTo>
                  <a:cubicBezTo>
                    <a:pt x="19173" y="86100"/>
                    <a:pt x="25396" y="86353"/>
                    <a:pt x="29842" y="86480"/>
                  </a:cubicBezTo>
                  <a:lnTo>
                    <a:pt x="29842" y="82557"/>
                  </a:lnTo>
                  <a:cubicBezTo>
                    <a:pt x="16760" y="82557"/>
                    <a:pt x="16760" y="76611"/>
                    <a:pt x="16760" y="73195"/>
                  </a:cubicBezTo>
                  <a:lnTo>
                    <a:pt x="16760" y="4997"/>
                  </a:lnTo>
                  <a:lnTo>
                    <a:pt x="16887" y="4997"/>
                  </a:lnTo>
                  <a:lnTo>
                    <a:pt x="47497" y="83696"/>
                  </a:lnTo>
                  <a:cubicBezTo>
                    <a:pt x="48132" y="85341"/>
                    <a:pt x="48767" y="86480"/>
                    <a:pt x="50037" y="86480"/>
                  </a:cubicBezTo>
                  <a:cubicBezTo>
                    <a:pt x="51434" y="86480"/>
                    <a:pt x="51815" y="85467"/>
                    <a:pt x="52323" y="84076"/>
                  </a:cubicBezTo>
                  <a:lnTo>
                    <a:pt x="83568" y="3985"/>
                  </a:lnTo>
                  <a:lnTo>
                    <a:pt x="83695" y="3985"/>
                  </a:lnTo>
                  <a:lnTo>
                    <a:pt x="83695" y="76611"/>
                  </a:lnTo>
                  <a:cubicBezTo>
                    <a:pt x="83695" y="81166"/>
                    <a:pt x="83441" y="82557"/>
                    <a:pt x="73661" y="82557"/>
                  </a:cubicBezTo>
                  <a:lnTo>
                    <a:pt x="70613" y="82557"/>
                  </a:lnTo>
                  <a:lnTo>
                    <a:pt x="70613" y="86480"/>
                  </a:lnTo>
                  <a:cubicBezTo>
                    <a:pt x="75312" y="86100"/>
                    <a:pt x="83949" y="86100"/>
                    <a:pt x="88903" y="86100"/>
                  </a:cubicBezTo>
                  <a:cubicBezTo>
                    <a:pt x="93856" y="86100"/>
                    <a:pt x="102366" y="86100"/>
                    <a:pt x="107065" y="86480"/>
                  </a:cubicBezTo>
                  <a:lnTo>
                    <a:pt x="107065" y="82557"/>
                  </a:lnTo>
                  <a:lnTo>
                    <a:pt x="104017" y="82557"/>
                  </a:lnTo>
                  <a:cubicBezTo>
                    <a:pt x="94237" y="82557"/>
                    <a:pt x="93983" y="81166"/>
                    <a:pt x="93983" y="76611"/>
                  </a:cubicBezTo>
                  <a:lnTo>
                    <a:pt x="93983" y="9932"/>
                  </a:lnTo>
                  <a:cubicBezTo>
                    <a:pt x="93983" y="5377"/>
                    <a:pt x="94237" y="3985"/>
                    <a:pt x="104017" y="3985"/>
                  </a:cubicBezTo>
                  <a:lnTo>
                    <a:pt x="107065" y="3985"/>
                  </a:lnTo>
                  <a:lnTo>
                    <a:pt x="107065" y="63"/>
                  </a:lnTo>
                  <a:lnTo>
                    <a:pt x="85600" y="63"/>
                  </a:lnTo>
                  <a:cubicBezTo>
                    <a:pt x="82298" y="63"/>
                    <a:pt x="82298" y="189"/>
                    <a:pt x="81409" y="2467"/>
                  </a:cubicBezTo>
                  <a:lnTo>
                    <a:pt x="53593" y="73701"/>
                  </a:lnTo>
                  <a:lnTo>
                    <a:pt x="26031" y="2846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D8D021E2-B638-436E-ACE3-32CE3A32D6BC}"/>
                </a:ext>
              </a:extLst>
            </p:cNvPr>
            <p:cNvSpPr/>
            <p:nvPr>
              <p:custDataLst>
                <p:tags r:id="rId66"/>
              </p:custDataLst>
            </p:nvPr>
          </p:nvSpPr>
          <p:spPr>
            <a:xfrm>
              <a:off x="1600262" y="3390393"/>
              <a:ext cx="74810" cy="86416"/>
            </a:xfrm>
            <a:custGeom>
              <a:avLst/>
              <a:gdLst>
                <a:gd name="connsiteX0" fmla="*/ 24516 w 74810"/>
                <a:gd name="connsiteY0" fmla="*/ 46498 h 86416"/>
                <a:gd name="connsiteX1" fmla="*/ 45982 w 74810"/>
                <a:gd name="connsiteY1" fmla="*/ 46498 h 86416"/>
                <a:gd name="connsiteX2" fmla="*/ 74940 w 74810"/>
                <a:gd name="connsiteY2" fmla="*/ 23597 h 86416"/>
                <a:gd name="connsiteX3" fmla="*/ 44965 w 74810"/>
                <a:gd name="connsiteY3" fmla="*/ 63 h 86416"/>
                <a:gd name="connsiteX4" fmla="*/ 130 w 74810"/>
                <a:gd name="connsiteY4" fmla="*/ 63 h 86416"/>
                <a:gd name="connsiteX5" fmla="*/ 130 w 74810"/>
                <a:gd name="connsiteY5" fmla="*/ 3985 h 86416"/>
                <a:gd name="connsiteX6" fmla="*/ 3178 w 74810"/>
                <a:gd name="connsiteY6" fmla="*/ 3985 h 86416"/>
                <a:gd name="connsiteX7" fmla="*/ 13212 w 74810"/>
                <a:gd name="connsiteY7" fmla="*/ 9932 h 86416"/>
                <a:gd name="connsiteX8" fmla="*/ 13212 w 74810"/>
                <a:gd name="connsiteY8" fmla="*/ 76611 h 86416"/>
                <a:gd name="connsiteX9" fmla="*/ 3178 w 74810"/>
                <a:gd name="connsiteY9" fmla="*/ 82557 h 86416"/>
                <a:gd name="connsiteX10" fmla="*/ 130 w 74810"/>
                <a:gd name="connsiteY10" fmla="*/ 82557 h 86416"/>
                <a:gd name="connsiteX11" fmla="*/ 130 w 74810"/>
                <a:gd name="connsiteY11" fmla="*/ 86480 h 86416"/>
                <a:gd name="connsiteX12" fmla="*/ 18801 w 74810"/>
                <a:gd name="connsiteY12" fmla="*/ 86100 h 86416"/>
                <a:gd name="connsiteX13" fmla="*/ 37599 w 74810"/>
                <a:gd name="connsiteY13" fmla="*/ 86480 h 86416"/>
                <a:gd name="connsiteX14" fmla="*/ 37599 w 74810"/>
                <a:gd name="connsiteY14" fmla="*/ 82557 h 86416"/>
                <a:gd name="connsiteX15" fmla="*/ 34550 w 74810"/>
                <a:gd name="connsiteY15" fmla="*/ 82557 h 86416"/>
                <a:gd name="connsiteX16" fmla="*/ 24516 w 74810"/>
                <a:gd name="connsiteY16" fmla="*/ 76611 h 86416"/>
                <a:gd name="connsiteX17" fmla="*/ 24516 w 74810"/>
                <a:gd name="connsiteY17" fmla="*/ 46498 h 86416"/>
                <a:gd name="connsiteX18" fmla="*/ 24135 w 74810"/>
                <a:gd name="connsiteY18" fmla="*/ 43208 h 86416"/>
                <a:gd name="connsiteX19" fmla="*/ 24135 w 74810"/>
                <a:gd name="connsiteY19" fmla="*/ 9046 h 86416"/>
                <a:gd name="connsiteX20" fmla="*/ 30359 w 74810"/>
                <a:gd name="connsiteY20" fmla="*/ 3985 h 86416"/>
                <a:gd name="connsiteX21" fmla="*/ 41663 w 74810"/>
                <a:gd name="connsiteY21" fmla="*/ 3985 h 86416"/>
                <a:gd name="connsiteX22" fmla="*/ 61858 w 74810"/>
                <a:gd name="connsiteY22" fmla="*/ 23597 h 86416"/>
                <a:gd name="connsiteX23" fmla="*/ 41663 w 74810"/>
                <a:gd name="connsiteY23" fmla="*/ 43208 h 86416"/>
                <a:gd name="connsiteX24" fmla="*/ 24135 w 74810"/>
                <a:gd name="connsiteY24" fmla="*/ 43208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4810" h="86416">
                  <a:moveTo>
                    <a:pt x="24516" y="46498"/>
                  </a:moveTo>
                  <a:lnTo>
                    <a:pt x="45982" y="46498"/>
                  </a:lnTo>
                  <a:cubicBezTo>
                    <a:pt x="61223" y="46498"/>
                    <a:pt x="74940" y="36249"/>
                    <a:pt x="74940" y="23597"/>
                  </a:cubicBezTo>
                  <a:cubicBezTo>
                    <a:pt x="74940" y="11197"/>
                    <a:pt x="62366" y="63"/>
                    <a:pt x="44965" y="63"/>
                  </a:cubicBezTo>
                  <a:lnTo>
                    <a:pt x="130" y="63"/>
                  </a:lnTo>
                  <a:lnTo>
                    <a:pt x="130" y="3985"/>
                  </a:lnTo>
                  <a:lnTo>
                    <a:pt x="3178" y="3985"/>
                  </a:lnTo>
                  <a:cubicBezTo>
                    <a:pt x="12958" y="3985"/>
                    <a:pt x="13212" y="5377"/>
                    <a:pt x="13212" y="9932"/>
                  </a:cubicBezTo>
                  <a:lnTo>
                    <a:pt x="13212" y="76611"/>
                  </a:lnTo>
                  <a:cubicBezTo>
                    <a:pt x="13212" y="81166"/>
                    <a:pt x="12958" y="82557"/>
                    <a:pt x="3178" y="82557"/>
                  </a:cubicBezTo>
                  <a:lnTo>
                    <a:pt x="130" y="82557"/>
                  </a:lnTo>
                  <a:lnTo>
                    <a:pt x="130" y="86480"/>
                  </a:lnTo>
                  <a:cubicBezTo>
                    <a:pt x="4576" y="86100"/>
                    <a:pt x="13974" y="86100"/>
                    <a:pt x="18801" y="86100"/>
                  </a:cubicBezTo>
                  <a:cubicBezTo>
                    <a:pt x="23627" y="86100"/>
                    <a:pt x="33153" y="86100"/>
                    <a:pt x="37599" y="86480"/>
                  </a:cubicBezTo>
                  <a:lnTo>
                    <a:pt x="37599" y="82557"/>
                  </a:lnTo>
                  <a:lnTo>
                    <a:pt x="34550" y="82557"/>
                  </a:lnTo>
                  <a:cubicBezTo>
                    <a:pt x="24771" y="82557"/>
                    <a:pt x="24516" y="81166"/>
                    <a:pt x="24516" y="76611"/>
                  </a:cubicBezTo>
                  <a:lnTo>
                    <a:pt x="24516" y="46498"/>
                  </a:lnTo>
                  <a:close/>
                  <a:moveTo>
                    <a:pt x="24135" y="43208"/>
                  </a:moveTo>
                  <a:lnTo>
                    <a:pt x="24135" y="9046"/>
                  </a:lnTo>
                  <a:cubicBezTo>
                    <a:pt x="24135" y="4871"/>
                    <a:pt x="24389" y="3985"/>
                    <a:pt x="30359" y="3985"/>
                  </a:cubicBezTo>
                  <a:lnTo>
                    <a:pt x="41663" y="3985"/>
                  </a:lnTo>
                  <a:cubicBezTo>
                    <a:pt x="61858" y="3985"/>
                    <a:pt x="61858" y="17397"/>
                    <a:pt x="61858" y="23597"/>
                  </a:cubicBezTo>
                  <a:cubicBezTo>
                    <a:pt x="61858" y="29543"/>
                    <a:pt x="61858" y="43208"/>
                    <a:pt x="41663" y="43208"/>
                  </a:cubicBezTo>
                  <a:lnTo>
                    <a:pt x="24135" y="43208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6D714FF-C983-42CF-AAE9-8A96E62B04B1}"/>
                </a:ext>
              </a:extLst>
            </p:cNvPr>
            <p:cNvSpPr/>
            <p:nvPr>
              <p:custDataLst>
                <p:tags r:id="rId67"/>
              </p:custDataLst>
            </p:nvPr>
          </p:nvSpPr>
          <p:spPr>
            <a:xfrm>
              <a:off x="1684062" y="3420127"/>
              <a:ext cx="57282" cy="58075"/>
            </a:xfrm>
            <a:custGeom>
              <a:avLst/>
              <a:gdLst>
                <a:gd name="connsiteX0" fmla="*/ 37097 w 57282"/>
                <a:gd name="connsiteY0" fmla="*/ 47130 h 58075"/>
                <a:gd name="connsiteX1" fmla="*/ 47004 w 57282"/>
                <a:gd name="connsiteY1" fmla="*/ 57505 h 58075"/>
                <a:gd name="connsiteX2" fmla="*/ 57419 w 57282"/>
                <a:gd name="connsiteY2" fmla="*/ 45485 h 58075"/>
                <a:gd name="connsiteX3" fmla="*/ 57419 w 57282"/>
                <a:gd name="connsiteY3" fmla="*/ 38400 h 58075"/>
                <a:gd name="connsiteX4" fmla="*/ 54244 w 57282"/>
                <a:gd name="connsiteY4" fmla="*/ 38400 h 58075"/>
                <a:gd name="connsiteX5" fmla="*/ 54244 w 57282"/>
                <a:gd name="connsiteY5" fmla="*/ 45485 h 58075"/>
                <a:gd name="connsiteX6" fmla="*/ 49671 w 57282"/>
                <a:gd name="connsiteY6" fmla="*/ 53583 h 58075"/>
                <a:gd name="connsiteX7" fmla="*/ 44972 w 57282"/>
                <a:gd name="connsiteY7" fmla="*/ 47257 h 58075"/>
                <a:gd name="connsiteX8" fmla="*/ 44972 w 57282"/>
                <a:gd name="connsiteY8" fmla="*/ 21952 h 58075"/>
                <a:gd name="connsiteX9" fmla="*/ 40400 w 57282"/>
                <a:gd name="connsiteY9" fmla="*/ 7022 h 58075"/>
                <a:gd name="connsiteX10" fmla="*/ 22999 w 57282"/>
                <a:gd name="connsiteY10" fmla="*/ 63 h 58075"/>
                <a:gd name="connsiteX11" fmla="*/ 3820 w 57282"/>
                <a:gd name="connsiteY11" fmla="*/ 14360 h 58075"/>
                <a:gd name="connsiteX12" fmla="*/ 9663 w 57282"/>
                <a:gd name="connsiteY12" fmla="*/ 20307 h 58075"/>
                <a:gd name="connsiteX13" fmla="*/ 15505 w 57282"/>
                <a:gd name="connsiteY13" fmla="*/ 14487 h 58075"/>
                <a:gd name="connsiteX14" fmla="*/ 9028 w 57282"/>
                <a:gd name="connsiteY14" fmla="*/ 8667 h 58075"/>
                <a:gd name="connsiteX15" fmla="*/ 22745 w 57282"/>
                <a:gd name="connsiteY15" fmla="*/ 2846 h 58075"/>
                <a:gd name="connsiteX16" fmla="*/ 36208 w 57282"/>
                <a:gd name="connsiteY16" fmla="*/ 19042 h 58075"/>
                <a:gd name="connsiteX17" fmla="*/ 36208 w 57282"/>
                <a:gd name="connsiteY17" fmla="*/ 23723 h 58075"/>
                <a:gd name="connsiteX18" fmla="*/ 12838 w 57282"/>
                <a:gd name="connsiteY18" fmla="*/ 28278 h 58075"/>
                <a:gd name="connsiteX19" fmla="*/ 137 w 57282"/>
                <a:gd name="connsiteY19" fmla="*/ 44726 h 58075"/>
                <a:gd name="connsiteX20" fmla="*/ 20459 w 57282"/>
                <a:gd name="connsiteY20" fmla="*/ 58138 h 58075"/>
                <a:gd name="connsiteX21" fmla="*/ 37097 w 57282"/>
                <a:gd name="connsiteY21" fmla="*/ 47130 h 58075"/>
                <a:gd name="connsiteX22" fmla="*/ 36208 w 57282"/>
                <a:gd name="connsiteY22" fmla="*/ 26380 h 58075"/>
                <a:gd name="connsiteX23" fmla="*/ 36208 w 57282"/>
                <a:gd name="connsiteY23" fmla="*/ 39033 h 58075"/>
                <a:gd name="connsiteX24" fmla="*/ 21348 w 57282"/>
                <a:gd name="connsiteY24" fmla="*/ 55354 h 58075"/>
                <a:gd name="connsiteX25" fmla="*/ 9917 w 57282"/>
                <a:gd name="connsiteY25" fmla="*/ 44600 h 58075"/>
                <a:gd name="connsiteX26" fmla="*/ 36208 w 57282"/>
                <a:gd name="connsiteY26" fmla="*/ 26380 h 5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82" h="58075">
                  <a:moveTo>
                    <a:pt x="37097" y="47130"/>
                  </a:moveTo>
                  <a:cubicBezTo>
                    <a:pt x="37605" y="52191"/>
                    <a:pt x="41035" y="57505"/>
                    <a:pt x="47004" y="57505"/>
                  </a:cubicBezTo>
                  <a:cubicBezTo>
                    <a:pt x="49671" y="57505"/>
                    <a:pt x="57419" y="55734"/>
                    <a:pt x="57419" y="45485"/>
                  </a:cubicBezTo>
                  <a:lnTo>
                    <a:pt x="57419" y="38400"/>
                  </a:lnTo>
                  <a:lnTo>
                    <a:pt x="54244" y="38400"/>
                  </a:lnTo>
                  <a:lnTo>
                    <a:pt x="54244" y="45485"/>
                  </a:lnTo>
                  <a:cubicBezTo>
                    <a:pt x="54244" y="52824"/>
                    <a:pt x="51069" y="53583"/>
                    <a:pt x="49671" y="53583"/>
                  </a:cubicBezTo>
                  <a:cubicBezTo>
                    <a:pt x="45480" y="53583"/>
                    <a:pt x="44972" y="47889"/>
                    <a:pt x="44972" y="47257"/>
                  </a:cubicBezTo>
                  <a:lnTo>
                    <a:pt x="44972" y="21952"/>
                  </a:lnTo>
                  <a:cubicBezTo>
                    <a:pt x="44972" y="16638"/>
                    <a:pt x="44972" y="11703"/>
                    <a:pt x="40400" y="7022"/>
                  </a:cubicBezTo>
                  <a:cubicBezTo>
                    <a:pt x="35446" y="2087"/>
                    <a:pt x="29095" y="63"/>
                    <a:pt x="22999" y="63"/>
                  </a:cubicBezTo>
                  <a:cubicBezTo>
                    <a:pt x="12584" y="63"/>
                    <a:pt x="3820" y="6009"/>
                    <a:pt x="3820" y="14360"/>
                  </a:cubicBezTo>
                  <a:cubicBezTo>
                    <a:pt x="3820" y="18156"/>
                    <a:pt x="6360" y="20307"/>
                    <a:pt x="9663" y="20307"/>
                  </a:cubicBezTo>
                  <a:cubicBezTo>
                    <a:pt x="13219" y="20307"/>
                    <a:pt x="15505" y="17776"/>
                    <a:pt x="15505" y="14487"/>
                  </a:cubicBezTo>
                  <a:cubicBezTo>
                    <a:pt x="15505" y="12968"/>
                    <a:pt x="14870" y="8793"/>
                    <a:pt x="9028" y="8667"/>
                  </a:cubicBezTo>
                  <a:cubicBezTo>
                    <a:pt x="12457" y="4238"/>
                    <a:pt x="18680" y="2846"/>
                    <a:pt x="22745" y="2846"/>
                  </a:cubicBezTo>
                  <a:cubicBezTo>
                    <a:pt x="28968" y="2846"/>
                    <a:pt x="36208" y="7781"/>
                    <a:pt x="36208" y="19042"/>
                  </a:cubicBezTo>
                  <a:lnTo>
                    <a:pt x="36208" y="23723"/>
                  </a:lnTo>
                  <a:cubicBezTo>
                    <a:pt x="29730" y="24103"/>
                    <a:pt x="20840" y="24482"/>
                    <a:pt x="12838" y="28278"/>
                  </a:cubicBezTo>
                  <a:cubicBezTo>
                    <a:pt x="3312" y="32580"/>
                    <a:pt x="137" y="39159"/>
                    <a:pt x="137" y="44726"/>
                  </a:cubicBezTo>
                  <a:cubicBezTo>
                    <a:pt x="137" y="54975"/>
                    <a:pt x="12457" y="58138"/>
                    <a:pt x="20459" y="58138"/>
                  </a:cubicBezTo>
                  <a:cubicBezTo>
                    <a:pt x="28841" y="58138"/>
                    <a:pt x="34684" y="53077"/>
                    <a:pt x="37097" y="47130"/>
                  </a:cubicBezTo>
                  <a:close/>
                  <a:moveTo>
                    <a:pt x="36208" y="26380"/>
                  </a:moveTo>
                  <a:lnTo>
                    <a:pt x="36208" y="39033"/>
                  </a:lnTo>
                  <a:cubicBezTo>
                    <a:pt x="36208" y="51053"/>
                    <a:pt x="27063" y="55354"/>
                    <a:pt x="21348" y="55354"/>
                  </a:cubicBezTo>
                  <a:cubicBezTo>
                    <a:pt x="15124" y="55354"/>
                    <a:pt x="9917" y="50926"/>
                    <a:pt x="9917" y="44600"/>
                  </a:cubicBezTo>
                  <a:cubicBezTo>
                    <a:pt x="9917" y="37641"/>
                    <a:pt x="15251" y="27139"/>
                    <a:pt x="36208" y="26380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</p:grpSp>
      <p:grpSp>
        <p:nvGrpSpPr>
          <p:cNvPr id="75" name="Group 74" descr="\documentclass{article}&#10;\usepackage{amsmath}&#10;\usepackage{amssymb}&#10;\pagestyle{empty}&#10;\begin{document}&#10;&#10;&#10;$p\approx0.515~\mathrm{MPa}$&#10;&#10;\end{document}" title="IguanaTex Vector Display">
            <a:extLst>
              <a:ext uri="{FF2B5EF4-FFF2-40B4-BE49-F238E27FC236}">
                <a16:creationId xmlns:a16="http://schemas.microsoft.com/office/drawing/2014/main" id="{FE8DE2C6-2023-4EFC-AA84-65C4A1C16BFE}"/>
              </a:ext>
            </a:extLst>
          </p:cNvPr>
          <p:cNvGrpSpPr>
            <a:grpSpLocks noChangeAspect="1"/>
          </p:cNvGrpSpPr>
          <p:nvPr>
            <p:custDataLst>
              <p:tags r:id="rId11"/>
            </p:custDataLst>
          </p:nvPr>
        </p:nvGrpSpPr>
        <p:grpSpPr>
          <a:xfrm>
            <a:off x="1806246" y="3165178"/>
            <a:ext cx="808899" cy="108023"/>
            <a:chOff x="2112450" y="3383359"/>
            <a:chExt cx="830915" cy="110963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999FFC7-1C93-4475-BD85-79F1BB433FBE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2112450" y="3413852"/>
              <a:ext cx="66300" cy="80470"/>
            </a:xfrm>
            <a:custGeom>
              <a:avLst/>
              <a:gdLst>
                <a:gd name="connsiteX0" fmla="*/ 9857 w 66300"/>
                <a:gd name="connsiteY0" fmla="*/ 71423 h 80470"/>
                <a:gd name="connsiteX1" fmla="*/ 2998 w 66300"/>
                <a:gd name="connsiteY1" fmla="*/ 76611 h 80470"/>
                <a:gd name="connsiteX2" fmla="*/ 77 w 66300"/>
                <a:gd name="connsiteY2" fmla="*/ 79015 h 80470"/>
                <a:gd name="connsiteX3" fmla="*/ 1728 w 66300"/>
                <a:gd name="connsiteY3" fmla="*/ 80533 h 80470"/>
                <a:gd name="connsiteX4" fmla="*/ 12397 w 66300"/>
                <a:gd name="connsiteY4" fmla="*/ 80153 h 80470"/>
                <a:gd name="connsiteX5" fmla="*/ 24971 w 66300"/>
                <a:gd name="connsiteY5" fmla="*/ 80533 h 80470"/>
                <a:gd name="connsiteX6" fmla="*/ 27257 w 66300"/>
                <a:gd name="connsiteY6" fmla="*/ 78002 h 80470"/>
                <a:gd name="connsiteX7" fmla="*/ 24209 w 66300"/>
                <a:gd name="connsiteY7" fmla="*/ 76611 h 80470"/>
                <a:gd name="connsiteX8" fmla="*/ 17858 w 66300"/>
                <a:gd name="connsiteY8" fmla="*/ 74586 h 80470"/>
                <a:gd name="connsiteX9" fmla="*/ 24082 w 66300"/>
                <a:gd name="connsiteY9" fmla="*/ 49281 h 80470"/>
                <a:gd name="connsiteX10" fmla="*/ 35767 w 66300"/>
                <a:gd name="connsiteY10" fmla="*/ 57379 h 80470"/>
                <a:gd name="connsiteX11" fmla="*/ 66377 w 66300"/>
                <a:gd name="connsiteY11" fmla="*/ 20307 h 80470"/>
                <a:gd name="connsiteX12" fmla="*/ 49484 w 66300"/>
                <a:gd name="connsiteY12" fmla="*/ 63 h 80470"/>
                <a:gd name="connsiteX13" fmla="*/ 32846 w 66300"/>
                <a:gd name="connsiteY13" fmla="*/ 9552 h 80470"/>
                <a:gd name="connsiteX14" fmla="*/ 21415 w 66300"/>
                <a:gd name="connsiteY14" fmla="*/ 63 h 80470"/>
                <a:gd name="connsiteX15" fmla="*/ 12016 w 66300"/>
                <a:gd name="connsiteY15" fmla="*/ 7275 h 80470"/>
                <a:gd name="connsiteX16" fmla="*/ 8078 w 66300"/>
                <a:gd name="connsiteY16" fmla="*/ 19548 h 80470"/>
                <a:gd name="connsiteX17" fmla="*/ 9603 w 66300"/>
                <a:gd name="connsiteY17" fmla="*/ 20813 h 80470"/>
                <a:gd name="connsiteX18" fmla="*/ 11762 w 66300"/>
                <a:gd name="connsiteY18" fmla="*/ 17903 h 80470"/>
                <a:gd name="connsiteX19" fmla="*/ 21034 w 66300"/>
                <a:gd name="connsiteY19" fmla="*/ 2846 h 80470"/>
                <a:gd name="connsiteX20" fmla="*/ 24971 w 66300"/>
                <a:gd name="connsiteY20" fmla="*/ 8667 h 80470"/>
                <a:gd name="connsiteX21" fmla="*/ 24082 w 66300"/>
                <a:gd name="connsiteY21" fmla="*/ 15119 h 80470"/>
                <a:gd name="connsiteX22" fmla="*/ 9857 w 66300"/>
                <a:gd name="connsiteY22" fmla="*/ 71423 h 80470"/>
                <a:gd name="connsiteX23" fmla="*/ 32211 w 66300"/>
                <a:gd name="connsiteY23" fmla="*/ 16511 h 80470"/>
                <a:gd name="connsiteX24" fmla="*/ 38815 w 66300"/>
                <a:gd name="connsiteY24" fmla="*/ 7654 h 80470"/>
                <a:gd name="connsiteX25" fmla="*/ 49103 w 66300"/>
                <a:gd name="connsiteY25" fmla="*/ 2846 h 80470"/>
                <a:gd name="connsiteX26" fmla="*/ 57232 w 66300"/>
                <a:gd name="connsiteY26" fmla="*/ 14740 h 80470"/>
                <a:gd name="connsiteX27" fmla="*/ 50755 w 66300"/>
                <a:gd name="connsiteY27" fmla="*/ 41563 h 80470"/>
                <a:gd name="connsiteX28" fmla="*/ 35640 w 66300"/>
                <a:gd name="connsiteY28" fmla="*/ 54595 h 80470"/>
                <a:gd name="connsiteX29" fmla="*/ 25606 w 66300"/>
                <a:gd name="connsiteY29" fmla="*/ 43335 h 80470"/>
                <a:gd name="connsiteX30" fmla="*/ 25987 w 66300"/>
                <a:gd name="connsiteY30" fmla="*/ 41310 h 80470"/>
                <a:gd name="connsiteX31" fmla="*/ 32211 w 66300"/>
                <a:gd name="connsiteY31" fmla="*/ 16511 h 8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6300" h="80470">
                  <a:moveTo>
                    <a:pt x="9857" y="71423"/>
                  </a:moveTo>
                  <a:cubicBezTo>
                    <a:pt x="8841" y="75725"/>
                    <a:pt x="8587" y="76611"/>
                    <a:pt x="2998" y="76611"/>
                  </a:cubicBezTo>
                  <a:cubicBezTo>
                    <a:pt x="1474" y="76611"/>
                    <a:pt x="77" y="76611"/>
                    <a:pt x="77" y="79015"/>
                  </a:cubicBezTo>
                  <a:cubicBezTo>
                    <a:pt x="77" y="80027"/>
                    <a:pt x="712" y="80533"/>
                    <a:pt x="1728" y="80533"/>
                  </a:cubicBezTo>
                  <a:cubicBezTo>
                    <a:pt x="5157" y="80533"/>
                    <a:pt x="8841" y="80153"/>
                    <a:pt x="12397" y="80153"/>
                  </a:cubicBezTo>
                  <a:cubicBezTo>
                    <a:pt x="16588" y="80153"/>
                    <a:pt x="20907" y="80533"/>
                    <a:pt x="24971" y="80533"/>
                  </a:cubicBezTo>
                  <a:cubicBezTo>
                    <a:pt x="25606" y="80533"/>
                    <a:pt x="27257" y="80533"/>
                    <a:pt x="27257" y="78002"/>
                  </a:cubicBezTo>
                  <a:cubicBezTo>
                    <a:pt x="27257" y="76611"/>
                    <a:pt x="25987" y="76611"/>
                    <a:pt x="24209" y="76611"/>
                  </a:cubicBezTo>
                  <a:cubicBezTo>
                    <a:pt x="17858" y="76611"/>
                    <a:pt x="17858" y="75725"/>
                    <a:pt x="17858" y="74586"/>
                  </a:cubicBezTo>
                  <a:cubicBezTo>
                    <a:pt x="17858" y="73068"/>
                    <a:pt x="23193" y="52444"/>
                    <a:pt x="24082" y="49281"/>
                  </a:cubicBezTo>
                  <a:cubicBezTo>
                    <a:pt x="25733" y="52950"/>
                    <a:pt x="29290" y="57379"/>
                    <a:pt x="35767" y="57379"/>
                  </a:cubicBezTo>
                  <a:cubicBezTo>
                    <a:pt x="50501" y="57379"/>
                    <a:pt x="66377" y="38906"/>
                    <a:pt x="66377" y="20307"/>
                  </a:cubicBezTo>
                  <a:cubicBezTo>
                    <a:pt x="66377" y="8413"/>
                    <a:pt x="59137" y="63"/>
                    <a:pt x="49484" y="63"/>
                  </a:cubicBezTo>
                  <a:cubicBezTo>
                    <a:pt x="43134" y="63"/>
                    <a:pt x="37037" y="4618"/>
                    <a:pt x="32846" y="9552"/>
                  </a:cubicBezTo>
                  <a:cubicBezTo>
                    <a:pt x="31576" y="2720"/>
                    <a:pt x="26114" y="63"/>
                    <a:pt x="21415" y="63"/>
                  </a:cubicBezTo>
                  <a:cubicBezTo>
                    <a:pt x="15572" y="63"/>
                    <a:pt x="13159" y="4997"/>
                    <a:pt x="12016" y="7275"/>
                  </a:cubicBezTo>
                  <a:cubicBezTo>
                    <a:pt x="9730" y="11577"/>
                    <a:pt x="8078" y="19168"/>
                    <a:pt x="8078" y="19548"/>
                  </a:cubicBezTo>
                  <a:cubicBezTo>
                    <a:pt x="8078" y="20813"/>
                    <a:pt x="9349" y="20813"/>
                    <a:pt x="9603" y="20813"/>
                  </a:cubicBezTo>
                  <a:cubicBezTo>
                    <a:pt x="10873" y="20813"/>
                    <a:pt x="11000" y="20686"/>
                    <a:pt x="11762" y="17903"/>
                  </a:cubicBezTo>
                  <a:cubicBezTo>
                    <a:pt x="13921" y="8920"/>
                    <a:pt x="16461" y="2846"/>
                    <a:pt x="21034" y="2846"/>
                  </a:cubicBezTo>
                  <a:cubicBezTo>
                    <a:pt x="23193" y="2846"/>
                    <a:pt x="24971" y="3859"/>
                    <a:pt x="24971" y="8667"/>
                  </a:cubicBezTo>
                  <a:cubicBezTo>
                    <a:pt x="24971" y="11577"/>
                    <a:pt x="24590" y="12968"/>
                    <a:pt x="24082" y="15119"/>
                  </a:cubicBezTo>
                  <a:lnTo>
                    <a:pt x="9857" y="71423"/>
                  </a:lnTo>
                  <a:close/>
                  <a:moveTo>
                    <a:pt x="32211" y="16511"/>
                  </a:moveTo>
                  <a:cubicBezTo>
                    <a:pt x="33100" y="13095"/>
                    <a:pt x="36529" y="9552"/>
                    <a:pt x="38815" y="7654"/>
                  </a:cubicBezTo>
                  <a:cubicBezTo>
                    <a:pt x="43261" y="3732"/>
                    <a:pt x="46944" y="2846"/>
                    <a:pt x="49103" y="2846"/>
                  </a:cubicBezTo>
                  <a:cubicBezTo>
                    <a:pt x="54184" y="2846"/>
                    <a:pt x="57232" y="7275"/>
                    <a:pt x="57232" y="14740"/>
                  </a:cubicBezTo>
                  <a:cubicBezTo>
                    <a:pt x="57232" y="22205"/>
                    <a:pt x="53041" y="36755"/>
                    <a:pt x="50755" y="41563"/>
                  </a:cubicBezTo>
                  <a:cubicBezTo>
                    <a:pt x="46436" y="50420"/>
                    <a:pt x="40340" y="54595"/>
                    <a:pt x="35640" y="54595"/>
                  </a:cubicBezTo>
                  <a:cubicBezTo>
                    <a:pt x="27257" y="54595"/>
                    <a:pt x="25606" y="44094"/>
                    <a:pt x="25606" y="43335"/>
                  </a:cubicBezTo>
                  <a:cubicBezTo>
                    <a:pt x="25606" y="43081"/>
                    <a:pt x="25606" y="42828"/>
                    <a:pt x="25987" y="41310"/>
                  </a:cubicBezTo>
                  <a:lnTo>
                    <a:pt x="32211" y="16511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078D17A-AEBC-40E5-8331-CA4A8F0FCE7C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2222683" y="3408665"/>
              <a:ext cx="84717" cy="54026"/>
            </a:xfrm>
            <a:custGeom>
              <a:avLst/>
              <a:gdLst>
                <a:gd name="connsiteX0" fmla="*/ 84802 w 84717"/>
                <a:gd name="connsiteY0" fmla="*/ 3985 h 54026"/>
                <a:gd name="connsiteX1" fmla="*/ 83023 w 84717"/>
                <a:gd name="connsiteY1" fmla="*/ 189 h 54026"/>
                <a:gd name="connsiteX2" fmla="*/ 81245 w 84717"/>
                <a:gd name="connsiteY2" fmla="*/ 3605 h 54026"/>
                <a:gd name="connsiteX3" fmla="*/ 63591 w 84717"/>
                <a:gd name="connsiteY3" fmla="*/ 17523 h 54026"/>
                <a:gd name="connsiteX4" fmla="*/ 43269 w 84717"/>
                <a:gd name="connsiteY4" fmla="*/ 9173 h 54026"/>
                <a:gd name="connsiteX5" fmla="*/ 21296 w 84717"/>
                <a:gd name="connsiteY5" fmla="*/ 63 h 54026"/>
                <a:gd name="connsiteX6" fmla="*/ 84 w 84717"/>
                <a:gd name="connsiteY6" fmla="*/ 20686 h 54026"/>
                <a:gd name="connsiteX7" fmla="*/ 1863 w 84717"/>
                <a:gd name="connsiteY7" fmla="*/ 24482 h 54026"/>
                <a:gd name="connsiteX8" fmla="*/ 3641 w 84717"/>
                <a:gd name="connsiteY8" fmla="*/ 21572 h 54026"/>
                <a:gd name="connsiteX9" fmla="*/ 21296 w 84717"/>
                <a:gd name="connsiteY9" fmla="*/ 7148 h 54026"/>
                <a:gd name="connsiteX10" fmla="*/ 41617 w 84717"/>
                <a:gd name="connsiteY10" fmla="*/ 15499 h 54026"/>
                <a:gd name="connsiteX11" fmla="*/ 63591 w 84717"/>
                <a:gd name="connsiteY11" fmla="*/ 24609 h 54026"/>
                <a:gd name="connsiteX12" fmla="*/ 84802 w 84717"/>
                <a:gd name="connsiteY12" fmla="*/ 3985 h 54026"/>
                <a:gd name="connsiteX13" fmla="*/ 84802 w 84717"/>
                <a:gd name="connsiteY13" fmla="*/ 33592 h 54026"/>
                <a:gd name="connsiteX14" fmla="*/ 83023 w 84717"/>
                <a:gd name="connsiteY14" fmla="*/ 29670 h 54026"/>
                <a:gd name="connsiteX15" fmla="*/ 81245 w 84717"/>
                <a:gd name="connsiteY15" fmla="*/ 33086 h 54026"/>
                <a:gd name="connsiteX16" fmla="*/ 63591 w 84717"/>
                <a:gd name="connsiteY16" fmla="*/ 47004 h 54026"/>
                <a:gd name="connsiteX17" fmla="*/ 43269 w 84717"/>
                <a:gd name="connsiteY17" fmla="*/ 38653 h 54026"/>
                <a:gd name="connsiteX18" fmla="*/ 21296 w 84717"/>
                <a:gd name="connsiteY18" fmla="*/ 29543 h 54026"/>
                <a:gd name="connsiteX19" fmla="*/ 84 w 84717"/>
                <a:gd name="connsiteY19" fmla="*/ 50167 h 54026"/>
                <a:gd name="connsiteX20" fmla="*/ 1863 w 84717"/>
                <a:gd name="connsiteY20" fmla="*/ 53963 h 54026"/>
                <a:gd name="connsiteX21" fmla="*/ 3641 w 84717"/>
                <a:gd name="connsiteY21" fmla="*/ 51053 h 54026"/>
                <a:gd name="connsiteX22" fmla="*/ 21296 w 84717"/>
                <a:gd name="connsiteY22" fmla="*/ 36629 h 54026"/>
                <a:gd name="connsiteX23" fmla="*/ 41617 w 84717"/>
                <a:gd name="connsiteY23" fmla="*/ 44979 h 54026"/>
                <a:gd name="connsiteX24" fmla="*/ 63591 w 84717"/>
                <a:gd name="connsiteY24" fmla="*/ 54089 h 54026"/>
                <a:gd name="connsiteX25" fmla="*/ 84802 w 84717"/>
                <a:gd name="connsiteY25" fmla="*/ 33592 h 5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717" h="54026">
                  <a:moveTo>
                    <a:pt x="84802" y="3985"/>
                  </a:moveTo>
                  <a:cubicBezTo>
                    <a:pt x="84802" y="1328"/>
                    <a:pt x="83913" y="189"/>
                    <a:pt x="83023" y="189"/>
                  </a:cubicBezTo>
                  <a:cubicBezTo>
                    <a:pt x="82515" y="189"/>
                    <a:pt x="81372" y="695"/>
                    <a:pt x="81245" y="3605"/>
                  </a:cubicBezTo>
                  <a:cubicBezTo>
                    <a:pt x="80737" y="12336"/>
                    <a:pt x="71846" y="17523"/>
                    <a:pt x="63591" y="17523"/>
                  </a:cubicBezTo>
                  <a:cubicBezTo>
                    <a:pt x="56224" y="17523"/>
                    <a:pt x="49873" y="13601"/>
                    <a:pt x="43269" y="9173"/>
                  </a:cubicBezTo>
                  <a:cubicBezTo>
                    <a:pt x="36410" y="4618"/>
                    <a:pt x="29551" y="63"/>
                    <a:pt x="21296" y="63"/>
                  </a:cubicBezTo>
                  <a:cubicBezTo>
                    <a:pt x="9483" y="63"/>
                    <a:pt x="84" y="9046"/>
                    <a:pt x="84" y="20686"/>
                  </a:cubicBezTo>
                  <a:cubicBezTo>
                    <a:pt x="84" y="23470"/>
                    <a:pt x="1101" y="24482"/>
                    <a:pt x="1863" y="24482"/>
                  </a:cubicBezTo>
                  <a:cubicBezTo>
                    <a:pt x="3133" y="24482"/>
                    <a:pt x="3641" y="22078"/>
                    <a:pt x="3641" y="21572"/>
                  </a:cubicBezTo>
                  <a:cubicBezTo>
                    <a:pt x="4276" y="10944"/>
                    <a:pt x="14691" y="7148"/>
                    <a:pt x="21296" y="7148"/>
                  </a:cubicBezTo>
                  <a:cubicBezTo>
                    <a:pt x="28662" y="7148"/>
                    <a:pt x="35013" y="11070"/>
                    <a:pt x="41617" y="15499"/>
                  </a:cubicBezTo>
                  <a:cubicBezTo>
                    <a:pt x="48476" y="20054"/>
                    <a:pt x="55335" y="24609"/>
                    <a:pt x="63591" y="24609"/>
                  </a:cubicBezTo>
                  <a:cubicBezTo>
                    <a:pt x="75403" y="24609"/>
                    <a:pt x="84802" y="15625"/>
                    <a:pt x="84802" y="3985"/>
                  </a:cubicBezTo>
                  <a:close/>
                  <a:moveTo>
                    <a:pt x="84802" y="33592"/>
                  </a:moveTo>
                  <a:cubicBezTo>
                    <a:pt x="84802" y="29923"/>
                    <a:pt x="83277" y="29670"/>
                    <a:pt x="83023" y="29670"/>
                  </a:cubicBezTo>
                  <a:cubicBezTo>
                    <a:pt x="82515" y="29670"/>
                    <a:pt x="81372" y="30302"/>
                    <a:pt x="81245" y="33086"/>
                  </a:cubicBezTo>
                  <a:cubicBezTo>
                    <a:pt x="80737" y="41816"/>
                    <a:pt x="71846" y="47004"/>
                    <a:pt x="63591" y="47004"/>
                  </a:cubicBezTo>
                  <a:cubicBezTo>
                    <a:pt x="56224" y="47004"/>
                    <a:pt x="49873" y="43081"/>
                    <a:pt x="43269" y="38653"/>
                  </a:cubicBezTo>
                  <a:cubicBezTo>
                    <a:pt x="36410" y="34098"/>
                    <a:pt x="29551" y="29543"/>
                    <a:pt x="21296" y="29543"/>
                  </a:cubicBezTo>
                  <a:cubicBezTo>
                    <a:pt x="9483" y="29543"/>
                    <a:pt x="84" y="38527"/>
                    <a:pt x="84" y="50167"/>
                  </a:cubicBezTo>
                  <a:cubicBezTo>
                    <a:pt x="84" y="52950"/>
                    <a:pt x="1101" y="53963"/>
                    <a:pt x="1863" y="53963"/>
                  </a:cubicBezTo>
                  <a:cubicBezTo>
                    <a:pt x="3133" y="53963"/>
                    <a:pt x="3641" y="51559"/>
                    <a:pt x="3641" y="51053"/>
                  </a:cubicBezTo>
                  <a:cubicBezTo>
                    <a:pt x="4276" y="40424"/>
                    <a:pt x="14691" y="36629"/>
                    <a:pt x="21296" y="36629"/>
                  </a:cubicBezTo>
                  <a:cubicBezTo>
                    <a:pt x="28662" y="36629"/>
                    <a:pt x="35013" y="40551"/>
                    <a:pt x="41617" y="44979"/>
                  </a:cubicBezTo>
                  <a:cubicBezTo>
                    <a:pt x="48476" y="49534"/>
                    <a:pt x="55335" y="54089"/>
                    <a:pt x="63591" y="54089"/>
                  </a:cubicBezTo>
                  <a:cubicBezTo>
                    <a:pt x="75657" y="54089"/>
                    <a:pt x="84802" y="44726"/>
                    <a:pt x="84802" y="33592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00E0296-82F7-40B0-B951-2A70688C9153}"/>
                </a:ext>
              </a:extLst>
            </p:cNvPr>
            <p:cNvSpPr/>
            <p:nvPr>
              <p:custDataLst>
                <p:tags r:id="rId50"/>
              </p:custDataLst>
            </p:nvPr>
          </p:nvSpPr>
          <p:spPr>
            <a:xfrm>
              <a:off x="2354719" y="3385510"/>
              <a:ext cx="53472" cy="87049"/>
            </a:xfrm>
            <a:custGeom>
              <a:avLst/>
              <a:gdLst>
                <a:gd name="connsiteX0" fmla="*/ 53567 w 53472"/>
                <a:gd name="connsiteY0" fmla="*/ 43841 h 87049"/>
                <a:gd name="connsiteX1" fmla="*/ 48487 w 53472"/>
                <a:gd name="connsiteY1" fmla="*/ 14234 h 87049"/>
                <a:gd name="connsiteX2" fmla="*/ 26895 w 53472"/>
                <a:gd name="connsiteY2" fmla="*/ 63 h 87049"/>
                <a:gd name="connsiteX3" fmla="*/ 4794 w 53472"/>
                <a:gd name="connsiteY3" fmla="*/ 15119 h 87049"/>
                <a:gd name="connsiteX4" fmla="*/ 95 w 53472"/>
                <a:gd name="connsiteY4" fmla="*/ 43841 h 87049"/>
                <a:gd name="connsiteX5" fmla="*/ 5811 w 53472"/>
                <a:gd name="connsiteY5" fmla="*/ 74333 h 87049"/>
                <a:gd name="connsiteX6" fmla="*/ 26768 w 53472"/>
                <a:gd name="connsiteY6" fmla="*/ 87112 h 87049"/>
                <a:gd name="connsiteX7" fmla="*/ 48868 w 53472"/>
                <a:gd name="connsiteY7" fmla="*/ 72435 h 87049"/>
                <a:gd name="connsiteX8" fmla="*/ 53567 w 53472"/>
                <a:gd name="connsiteY8" fmla="*/ 43841 h 87049"/>
                <a:gd name="connsiteX9" fmla="*/ 26768 w 53472"/>
                <a:gd name="connsiteY9" fmla="*/ 84329 h 87049"/>
                <a:gd name="connsiteX10" fmla="*/ 12034 w 53472"/>
                <a:gd name="connsiteY10" fmla="*/ 69019 h 87049"/>
                <a:gd name="connsiteX11" fmla="*/ 10637 w 53472"/>
                <a:gd name="connsiteY11" fmla="*/ 42322 h 87049"/>
                <a:gd name="connsiteX12" fmla="*/ 11653 w 53472"/>
                <a:gd name="connsiteY12" fmla="*/ 19042 h 87049"/>
                <a:gd name="connsiteX13" fmla="*/ 26768 w 53472"/>
                <a:gd name="connsiteY13" fmla="*/ 2846 h 87049"/>
                <a:gd name="connsiteX14" fmla="*/ 41755 w 53472"/>
                <a:gd name="connsiteY14" fmla="*/ 17650 h 87049"/>
                <a:gd name="connsiteX15" fmla="*/ 43025 w 53472"/>
                <a:gd name="connsiteY15" fmla="*/ 42322 h 87049"/>
                <a:gd name="connsiteX16" fmla="*/ 41628 w 53472"/>
                <a:gd name="connsiteY16" fmla="*/ 68513 h 87049"/>
                <a:gd name="connsiteX17" fmla="*/ 26768 w 53472"/>
                <a:gd name="connsiteY17" fmla="*/ 84329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472" h="87049">
                  <a:moveTo>
                    <a:pt x="53567" y="43841"/>
                  </a:moveTo>
                  <a:cubicBezTo>
                    <a:pt x="53567" y="33719"/>
                    <a:pt x="52932" y="23597"/>
                    <a:pt x="48487" y="14234"/>
                  </a:cubicBezTo>
                  <a:cubicBezTo>
                    <a:pt x="42644" y="2087"/>
                    <a:pt x="32229" y="63"/>
                    <a:pt x="26895" y="63"/>
                  </a:cubicBezTo>
                  <a:cubicBezTo>
                    <a:pt x="19274" y="63"/>
                    <a:pt x="10002" y="3352"/>
                    <a:pt x="4794" y="15119"/>
                  </a:cubicBezTo>
                  <a:cubicBezTo>
                    <a:pt x="730" y="23850"/>
                    <a:pt x="95" y="33719"/>
                    <a:pt x="95" y="43841"/>
                  </a:cubicBezTo>
                  <a:cubicBezTo>
                    <a:pt x="95" y="53330"/>
                    <a:pt x="603" y="64717"/>
                    <a:pt x="5811" y="74333"/>
                  </a:cubicBezTo>
                  <a:cubicBezTo>
                    <a:pt x="11272" y="84582"/>
                    <a:pt x="20544" y="87112"/>
                    <a:pt x="26768" y="87112"/>
                  </a:cubicBezTo>
                  <a:cubicBezTo>
                    <a:pt x="33626" y="87112"/>
                    <a:pt x="43279" y="84455"/>
                    <a:pt x="48868" y="72435"/>
                  </a:cubicBezTo>
                  <a:cubicBezTo>
                    <a:pt x="52932" y="63705"/>
                    <a:pt x="53567" y="53836"/>
                    <a:pt x="53567" y="43841"/>
                  </a:cubicBezTo>
                  <a:close/>
                  <a:moveTo>
                    <a:pt x="26768" y="84329"/>
                  </a:moveTo>
                  <a:cubicBezTo>
                    <a:pt x="21814" y="84329"/>
                    <a:pt x="14320" y="81166"/>
                    <a:pt x="12034" y="69019"/>
                  </a:cubicBezTo>
                  <a:cubicBezTo>
                    <a:pt x="10637" y="61428"/>
                    <a:pt x="10637" y="49787"/>
                    <a:pt x="10637" y="42322"/>
                  </a:cubicBezTo>
                  <a:cubicBezTo>
                    <a:pt x="10637" y="34225"/>
                    <a:pt x="10637" y="25874"/>
                    <a:pt x="11653" y="19042"/>
                  </a:cubicBezTo>
                  <a:cubicBezTo>
                    <a:pt x="14066" y="3985"/>
                    <a:pt x="23592" y="2846"/>
                    <a:pt x="26768" y="2846"/>
                  </a:cubicBezTo>
                  <a:cubicBezTo>
                    <a:pt x="30959" y="2846"/>
                    <a:pt x="39342" y="5124"/>
                    <a:pt x="41755" y="17650"/>
                  </a:cubicBezTo>
                  <a:cubicBezTo>
                    <a:pt x="43025" y="24735"/>
                    <a:pt x="43025" y="34351"/>
                    <a:pt x="43025" y="42322"/>
                  </a:cubicBezTo>
                  <a:cubicBezTo>
                    <a:pt x="43025" y="51812"/>
                    <a:pt x="43025" y="60415"/>
                    <a:pt x="41628" y="68513"/>
                  </a:cubicBezTo>
                  <a:cubicBezTo>
                    <a:pt x="39723" y="80533"/>
                    <a:pt x="32483" y="84329"/>
                    <a:pt x="26768" y="8432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AD3D6-DA2D-454C-8217-6904F02D9DBC}"/>
                </a:ext>
              </a:extLst>
            </p:cNvPr>
            <p:cNvSpPr/>
            <p:nvPr>
              <p:custDataLst>
                <p:tags r:id="rId51"/>
              </p:custDataLst>
            </p:nvPr>
          </p:nvSpPr>
          <p:spPr>
            <a:xfrm>
              <a:off x="2424195" y="3456365"/>
              <a:ext cx="13463" cy="13411"/>
            </a:xfrm>
            <a:custGeom>
              <a:avLst/>
              <a:gdLst>
                <a:gd name="connsiteX0" fmla="*/ 13563 w 13463"/>
                <a:gd name="connsiteY0" fmla="*/ 6769 h 13411"/>
                <a:gd name="connsiteX1" fmla="*/ 6832 w 13463"/>
                <a:gd name="connsiteY1" fmla="*/ 63 h 13411"/>
                <a:gd name="connsiteX2" fmla="*/ 100 w 13463"/>
                <a:gd name="connsiteY2" fmla="*/ 6769 h 13411"/>
                <a:gd name="connsiteX3" fmla="*/ 6832 w 13463"/>
                <a:gd name="connsiteY3" fmla="*/ 13474 h 13411"/>
                <a:gd name="connsiteX4" fmla="*/ 13563 w 13463"/>
                <a:gd name="connsiteY4" fmla="*/ 6769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63" h="13411">
                  <a:moveTo>
                    <a:pt x="13563" y="6769"/>
                  </a:moveTo>
                  <a:cubicBezTo>
                    <a:pt x="13563" y="3099"/>
                    <a:pt x="10515" y="63"/>
                    <a:pt x="6832" y="63"/>
                  </a:cubicBezTo>
                  <a:cubicBezTo>
                    <a:pt x="3148" y="63"/>
                    <a:pt x="100" y="3099"/>
                    <a:pt x="100" y="6769"/>
                  </a:cubicBezTo>
                  <a:cubicBezTo>
                    <a:pt x="100" y="10438"/>
                    <a:pt x="3148" y="13474"/>
                    <a:pt x="6832" y="13474"/>
                  </a:cubicBezTo>
                  <a:cubicBezTo>
                    <a:pt x="10515" y="13474"/>
                    <a:pt x="13563" y="10438"/>
                    <a:pt x="13563" y="676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832A87F-3804-4C2D-B8E3-83300E5FD7E4}"/>
                </a:ext>
              </a:extLst>
            </p:cNvPr>
            <p:cNvSpPr/>
            <p:nvPr>
              <p:custDataLst>
                <p:tags r:id="rId52"/>
              </p:custDataLst>
            </p:nvPr>
          </p:nvSpPr>
          <p:spPr>
            <a:xfrm>
              <a:off x="2454904" y="3385510"/>
              <a:ext cx="50677" cy="87049"/>
            </a:xfrm>
            <a:custGeom>
              <a:avLst/>
              <a:gdLst>
                <a:gd name="connsiteX0" fmla="*/ 50781 w 50677"/>
                <a:gd name="connsiteY0" fmla="*/ 58897 h 87049"/>
                <a:gd name="connsiteX1" fmla="*/ 26648 w 50677"/>
                <a:gd name="connsiteY1" fmla="*/ 31188 h 87049"/>
                <a:gd name="connsiteX2" fmla="*/ 10518 w 50677"/>
                <a:gd name="connsiteY2" fmla="*/ 37641 h 87049"/>
                <a:gd name="connsiteX3" fmla="*/ 10518 w 50677"/>
                <a:gd name="connsiteY3" fmla="*/ 12968 h 87049"/>
                <a:gd name="connsiteX4" fmla="*/ 21314 w 50677"/>
                <a:gd name="connsiteY4" fmla="*/ 14613 h 87049"/>
                <a:gd name="connsiteX5" fmla="*/ 45827 w 50677"/>
                <a:gd name="connsiteY5" fmla="*/ 1455 h 87049"/>
                <a:gd name="connsiteX6" fmla="*/ 44557 w 50677"/>
                <a:gd name="connsiteY6" fmla="*/ 63 h 87049"/>
                <a:gd name="connsiteX7" fmla="*/ 43541 w 50677"/>
                <a:gd name="connsiteY7" fmla="*/ 442 h 87049"/>
                <a:gd name="connsiteX8" fmla="*/ 26267 w 50677"/>
                <a:gd name="connsiteY8" fmla="*/ 4112 h 87049"/>
                <a:gd name="connsiteX9" fmla="*/ 9375 w 50677"/>
                <a:gd name="connsiteY9" fmla="*/ 569 h 87049"/>
                <a:gd name="connsiteX10" fmla="*/ 7850 w 50677"/>
                <a:gd name="connsiteY10" fmla="*/ 189 h 87049"/>
                <a:gd name="connsiteX11" fmla="*/ 6580 w 50677"/>
                <a:gd name="connsiteY11" fmla="*/ 3226 h 87049"/>
                <a:gd name="connsiteX12" fmla="*/ 6580 w 50677"/>
                <a:gd name="connsiteY12" fmla="*/ 40677 h 87049"/>
                <a:gd name="connsiteX13" fmla="*/ 8359 w 50677"/>
                <a:gd name="connsiteY13" fmla="*/ 43967 h 87049"/>
                <a:gd name="connsiteX14" fmla="*/ 10010 w 50677"/>
                <a:gd name="connsiteY14" fmla="*/ 42828 h 87049"/>
                <a:gd name="connsiteX15" fmla="*/ 26394 w 50677"/>
                <a:gd name="connsiteY15" fmla="*/ 33972 h 87049"/>
                <a:gd name="connsiteX16" fmla="*/ 37190 w 50677"/>
                <a:gd name="connsiteY16" fmla="*/ 42069 h 87049"/>
                <a:gd name="connsiteX17" fmla="*/ 39477 w 50677"/>
                <a:gd name="connsiteY17" fmla="*/ 58011 h 87049"/>
                <a:gd name="connsiteX18" fmla="*/ 36428 w 50677"/>
                <a:gd name="connsiteY18" fmla="*/ 75345 h 87049"/>
                <a:gd name="connsiteX19" fmla="*/ 22838 w 50677"/>
                <a:gd name="connsiteY19" fmla="*/ 83570 h 87049"/>
                <a:gd name="connsiteX20" fmla="*/ 4167 w 50677"/>
                <a:gd name="connsiteY20" fmla="*/ 69399 h 87049"/>
                <a:gd name="connsiteX21" fmla="*/ 6326 w 50677"/>
                <a:gd name="connsiteY21" fmla="*/ 69652 h 87049"/>
                <a:gd name="connsiteX22" fmla="*/ 12677 w 50677"/>
                <a:gd name="connsiteY22" fmla="*/ 63452 h 87049"/>
                <a:gd name="connsiteX23" fmla="*/ 6326 w 50677"/>
                <a:gd name="connsiteY23" fmla="*/ 57252 h 87049"/>
                <a:gd name="connsiteX24" fmla="*/ 103 w 50677"/>
                <a:gd name="connsiteY24" fmla="*/ 63958 h 87049"/>
                <a:gd name="connsiteX25" fmla="*/ 23092 w 50677"/>
                <a:gd name="connsiteY25" fmla="*/ 87112 h 87049"/>
                <a:gd name="connsiteX26" fmla="*/ 50781 w 50677"/>
                <a:gd name="connsiteY26" fmla="*/ 58897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677" h="87049">
                  <a:moveTo>
                    <a:pt x="50781" y="58897"/>
                  </a:moveTo>
                  <a:cubicBezTo>
                    <a:pt x="50781" y="43841"/>
                    <a:pt x="40366" y="31188"/>
                    <a:pt x="26648" y="31188"/>
                  </a:cubicBezTo>
                  <a:cubicBezTo>
                    <a:pt x="20552" y="31188"/>
                    <a:pt x="15090" y="33212"/>
                    <a:pt x="10518" y="37641"/>
                  </a:cubicBezTo>
                  <a:lnTo>
                    <a:pt x="10518" y="12968"/>
                  </a:lnTo>
                  <a:cubicBezTo>
                    <a:pt x="13058" y="13728"/>
                    <a:pt x="17249" y="14613"/>
                    <a:pt x="21314" y="14613"/>
                  </a:cubicBezTo>
                  <a:cubicBezTo>
                    <a:pt x="36936" y="14613"/>
                    <a:pt x="45827" y="3099"/>
                    <a:pt x="45827" y="1455"/>
                  </a:cubicBezTo>
                  <a:cubicBezTo>
                    <a:pt x="45827" y="695"/>
                    <a:pt x="45446" y="63"/>
                    <a:pt x="44557" y="63"/>
                  </a:cubicBezTo>
                  <a:cubicBezTo>
                    <a:pt x="44430" y="63"/>
                    <a:pt x="44176" y="63"/>
                    <a:pt x="43541" y="442"/>
                  </a:cubicBezTo>
                  <a:cubicBezTo>
                    <a:pt x="41001" y="1581"/>
                    <a:pt x="34777" y="4112"/>
                    <a:pt x="26267" y="4112"/>
                  </a:cubicBezTo>
                  <a:cubicBezTo>
                    <a:pt x="21187" y="4112"/>
                    <a:pt x="15344" y="3226"/>
                    <a:pt x="9375" y="569"/>
                  </a:cubicBezTo>
                  <a:cubicBezTo>
                    <a:pt x="8359" y="189"/>
                    <a:pt x="8105" y="189"/>
                    <a:pt x="7850" y="189"/>
                  </a:cubicBezTo>
                  <a:cubicBezTo>
                    <a:pt x="6580" y="189"/>
                    <a:pt x="6580" y="1201"/>
                    <a:pt x="6580" y="3226"/>
                  </a:cubicBezTo>
                  <a:lnTo>
                    <a:pt x="6580" y="40677"/>
                  </a:lnTo>
                  <a:cubicBezTo>
                    <a:pt x="6580" y="42955"/>
                    <a:pt x="6580" y="43967"/>
                    <a:pt x="8359" y="43967"/>
                  </a:cubicBezTo>
                  <a:cubicBezTo>
                    <a:pt x="9248" y="43967"/>
                    <a:pt x="9502" y="43588"/>
                    <a:pt x="10010" y="42828"/>
                  </a:cubicBezTo>
                  <a:cubicBezTo>
                    <a:pt x="11407" y="40804"/>
                    <a:pt x="16106" y="33972"/>
                    <a:pt x="26394" y="33972"/>
                  </a:cubicBezTo>
                  <a:cubicBezTo>
                    <a:pt x="32999" y="33972"/>
                    <a:pt x="36174" y="39792"/>
                    <a:pt x="37190" y="42069"/>
                  </a:cubicBezTo>
                  <a:cubicBezTo>
                    <a:pt x="39223" y="46751"/>
                    <a:pt x="39477" y="51685"/>
                    <a:pt x="39477" y="58011"/>
                  </a:cubicBezTo>
                  <a:cubicBezTo>
                    <a:pt x="39477" y="62440"/>
                    <a:pt x="39477" y="70031"/>
                    <a:pt x="36428" y="75345"/>
                  </a:cubicBezTo>
                  <a:cubicBezTo>
                    <a:pt x="33380" y="80280"/>
                    <a:pt x="28680" y="83570"/>
                    <a:pt x="22838" y="83570"/>
                  </a:cubicBezTo>
                  <a:cubicBezTo>
                    <a:pt x="13566" y="83570"/>
                    <a:pt x="6326" y="76864"/>
                    <a:pt x="4167" y="69399"/>
                  </a:cubicBezTo>
                  <a:cubicBezTo>
                    <a:pt x="4548" y="69525"/>
                    <a:pt x="4929" y="69652"/>
                    <a:pt x="6326" y="69652"/>
                  </a:cubicBezTo>
                  <a:cubicBezTo>
                    <a:pt x="10518" y="69652"/>
                    <a:pt x="12677" y="66489"/>
                    <a:pt x="12677" y="63452"/>
                  </a:cubicBezTo>
                  <a:cubicBezTo>
                    <a:pt x="12677" y="60415"/>
                    <a:pt x="10518" y="57252"/>
                    <a:pt x="6326" y="57252"/>
                  </a:cubicBezTo>
                  <a:cubicBezTo>
                    <a:pt x="4548" y="57252"/>
                    <a:pt x="103" y="58138"/>
                    <a:pt x="103" y="63958"/>
                  </a:cubicBezTo>
                  <a:cubicBezTo>
                    <a:pt x="103" y="74839"/>
                    <a:pt x="8867" y="87112"/>
                    <a:pt x="23092" y="87112"/>
                  </a:cubicBezTo>
                  <a:cubicBezTo>
                    <a:pt x="37825" y="87112"/>
                    <a:pt x="50781" y="74966"/>
                    <a:pt x="50781" y="58897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F07AFC4A-A612-4FFC-B740-17552FBA90C9}"/>
                </a:ext>
              </a:extLst>
            </p:cNvPr>
            <p:cNvSpPr/>
            <p:nvPr>
              <p:custDataLst>
                <p:tags r:id="rId53"/>
              </p:custDataLst>
            </p:nvPr>
          </p:nvSpPr>
          <p:spPr>
            <a:xfrm>
              <a:off x="2523363" y="3385510"/>
              <a:ext cx="41914" cy="84265"/>
            </a:xfrm>
            <a:custGeom>
              <a:avLst/>
              <a:gdLst>
                <a:gd name="connsiteX0" fmla="*/ 26145 w 41914"/>
                <a:gd name="connsiteY0" fmla="*/ 3352 h 84265"/>
                <a:gd name="connsiteX1" fmla="*/ 23224 w 41914"/>
                <a:gd name="connsiteY1" fmla="*/ 63 h 84265"/>
                <a:gd name="connsiteX2" fmla="*/ 108 w 41914"/>
                <a:gd name="connsiteY2" fmla="*/ 8160 h 84265"/>
                <a:gd name="connsiteX3" fmla="*/ 108 w 41914"/>
                <a:gd name="connsiteY3" fmla="*/ 12083 h 84265"/>
                <a:gd name="connsiteX4" fmla="*/ 16746 w 41914"/>
                <a:gd name="connsiteY4" fmla="*/ 8793 h 84265"/>
                <a:gd name="connsiteX5" fmla="*/ 16746 w 41914"/>
                <a:gd name="connsiteY5" fmla="*/ 74333 h 84265"/>
                <a:gd name="connsiteX6" fmla="*/ 4934 w 41914"/>
                <a:gd name="connsiteY6" fmla="*/ 80406 h 84265"/>
                <a:gd name="connsiteX7" fmla="*/ 870 w 41914"/>
                <a:gd name="connsiteY7" fmla="*/ 80406 h 84265"/>
                <a:gd name="connsiteX8" fmla="*/ 870 w 41914"/>
                <a:gd name="connsiteY8" fmla="*/ 84329 h 84265"/>
                <a:gd name="connsiteX9" fmla="*/ 21446 w 41914"/>
                <a:gd name="connsiteY9" fmla="*/ 83949 h 84265"/>
                <a:gd name="connsiteX10" fmla="*/ 42022 w 41914"/>
                <a:gd name="connsiteY10" fmla="*/ 84329 h 84265"/>
                <a:gd name="connsiteX11" fmla="*/ 42022 w 41914"/>
                <a:gd name="connsiteY11" fmla="*/ 80406 h 84265"/>
                <a:gd name="connsiteX12" fmla="*/ 37957 w 41914"/>
                <a:gd name="connsiteY12" fmla="*/ 80406 h 84265"/>
                <a:gd name="connsiteX13" fmla="*/ 26145 w 41914"/>
                <a:gd name="connsiteY13" fmla="*/ 74333 h 84265"/>
                <a:gd name="connsiteX14" fmla="*/ 26145 w 41914"/>
                <a:gd name="connsiteY14" fmla="*/ 3352 h 84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914" h="84265">
                  <a:moveTo>
                    <a:pt x="26145" y="3352"/>
                  </a:moveTo>
                  <a:cubicBezTo>
                    <a:pt x="26145" y="316"/>
                    <a:pt x="26145" y="63"/>
                    <a:pt x="23224" y="63"/>
                  </a:cubicBezTo>
                  <a:cubicBezTo>
                    <a:pt x="15349" y="8160"/>
                    <a:pt x="4172" y="8160"/>
                    <a:pt x="108" y="8160"/>
                  </a:cubicBezTo>
                  <a:lnTo>
                    <a:pt x="108" y="12083"/>
                  </a:lnTo>
                  <a:cubicBezTo>
                    <a:pt x="2648" y="12083"/>
                    <a:pt x="10142" y="12083"/>
                    <a:pt x="16746" y="8793"/>
                  </a:cubicBezTo>
                  <a:lnTo>
                    <a:pt x="16746" y="74333"/>
                  </a:lnTo>
                  <a:cubicBezTo>
                    <a:pt x="16746" y="78888"/>
                    <a:pt x="16365" y="80406"/>
                    <a:pt x="4934" y="80406"/>
                  </a:cubicBezTo>
                  <a:lnTo>
                    <a:pt x="870" y="80406"/>
                  </a:lnTo>
                  <a:lnTo>
                    <a:pt x="870" y="84329"/>
                  </a:lnTo>
                  <a:cubicBezTo>
                    <a:pt x="5315" y="83949"/>
                    <a:pt x="16365" y="83949"/>
                    <a:pt x="21446" y="83949"/>
                  </a:cubicBezTo>
                  <a:cubicBezTo>
                    <a:pt x="26526" y="83949"/>
                    <a:pt x="37576" y="83949"/>
                    <a:pt x="42022" y="84329"/>
                  </a:cubicBezTo>
                  <a:lnTo>
                    <a:pt x="42022" y="80406"/>
                  </a:lnTo>
                  <a:lnTo>
                    <a:pt x="37957" y="80406"/>
                  </a:lnTo>
                  <a:cubicBezTo>
                    <a:pt x="26526" y="80406"/>
                    <a:pt x="26145" y="79015"/>
                    <a:pt x="26145" y="74333"/>
                  </a:cubicBezTo>
                  <a:lnTo>
                    <a:pt x="26145" y="3352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39EC610-4F7C-467A-8FC3-B840422E8F6A}"/>
                </a:ext>
              </a:extLst>
            </p:cNvPr>
            <p:cNvSpPr/>
            <p:nvPr>
              <p:custDataLst>
                <p:tags r:id="rId54"/>
              </p:custDataLst>
            </p:nvPr>
          </p:nvSpPr>
          <p:spPr>
            <a:xfrm>
              <a:off x="2581916" y="3385510"/>
              <a:ext cx="50677" cy="87049"/>
            </a:xfrm>
            <a:custGeom>
              <a:avLst/>
              <a:gdLst>
                <a:gd name="connsiteX0" fmla="*/ 50791 w 50677"/>
                <a:gd name="connsiteY0" fmla="*/ 58897 h 87049"/>
                <a:gd name="connsiteX1" fmla="*/ 26658 w 50677"/>
                <a:gd name="connsiteY1" fmla="*/ 31188 h 87049"/>
                <a:gd name="connsiteX2" fmla="*/ 10528 w 50677"/>
                <a:gd name="connsiteY2" fmla="*/ 37641 h 87049"/>
                <a:gd name="connsiteX3" fmla="*/ 10528 w 50677"/>
                <a:gd name="connsiteY3" fmla="*/ 12968 h 87049"/>
                <a:gd name="connsiteX4" fmla="*/ 21324 w 50677"/>
                <a:gd name="connsiteY4" fmla="*/ 14613 h 87049"/>
                <a:gd name="connsiteX5" fmla="*/ 45837 w 50677"/>
                <a:gd name="connsiteY5" fmla="*/ 1455 h 87049"/>
                <a:gd name="connsiteX6" fmla="*/ 44567 w 50677"/>
                <a:gd name="connsiteY6" fmla="*/ 63 h 87049"/>
                <a:gd name="connsiteX7" fmla="*/ 43551 w 50677"/>
                <a:gd name="connsiteY7" fmla="*/ 442 h 87049"/>
                <a:gd name="connsiteX8" fmla="*/ 26277 w 50677"/>
                <a:gd name="connsiteY8" fmla="*/ 4112 h 87049"/>
                <a:gd name="connsiteX9" fmla="*/ 9385 w 50677"/>
                <a:gd name="connsiteY9" fmla="*/ 569 h 87049"/>
                <a:gd name="connsiteX10" fmla="*/ 7860 w 50677"/>
                <a:gd name="connsiteY10" fmla="*/ 189 h 87049"/>
                <a:gd name="connsiteX11" fmla="*/ 6590 w 50677"/>
                <a:gd name="connsiteY11" fmla="*/ 3226 h 87049"/>
                <a:gd name="connsiteX12" fmla="*/ 6590 w 50677"/>
                <a:gd name="connsiteY12" fmla="*/ 40677 h 87049"/>
                <a:gd name="connsiteX13" fmla="*/ 8369 w 50677"/>
                <a:gd name="connsiteY13" fmla="*/ 43967 h 87049"/>
                <a:gd name="connsiteX14" fmla="*/ 10020 w 50677"/>
                <a:gd name="connsiteY14" fmla="*/ 42828 h 87049"/>
                <a:gd name="connsiteX15" fmla="*/ 26404 w 50677"/>
                <a:gd name="connsiteY15" fmla="*/ 33972 h 87049"/>
                <a:gd name="connsiteX16" fmla="*/ 37200 w 50677"/>
                <a:gd name="connsiteY16" fmla="*/ 42069 h 87049"/>
                <a:gd name="connsiteX17" fmla="*/ 39486 w 50677"/>
                <a:gd name="connsiteY17" fmla="*/ 58011 h 87049"/>
                <a:gd name="connsiteX18" fmla="*/ 36438 w 50677"/>
                <a:gd name="connsiteY18" fmla="*/ 75345 h 87049"/>
                <a:gd name="connsiteX19" fmla="*/ 22848 w 50677"/>
                <a:gd name="connsiteY19" fmla="*/ 83570 h 87049"/>
                <a:gd name="connsiteX20" fmla="*/ 4177 w 50677"/>
                <a:gd name="connsiteY20" fmla="*/ 69399 h 87049"/>
                <a:gd name="connsiteX21" fmla="*/ 6336 w 50677"/>
                <a:gd name="connsiteY21" fmla="*/ 69652 h 87049"/>
                <a:gd name="connsiteX22" fmla="*/ 12687 w 50677"/>
                <a:gd name="connsiteY22" fmla="*/ 63452 h 87049"/>
                <a:gd name="connsiteX23" fmla="*/ 6336 w 50677"/>
                <a:gd name="connsiteY23" fmla="*/ 57252 h 87049"/>
                <a:gd name="connsiteX24" fmla="*/ 113 w 50677"/>
                <a:gd name="connsiteY24" fmla="*/ 63958 h 87049"/>
                <a:gd name="connsiteX25" fmla="*/ 23102 w 50677"/>
                <a:gd name="connsiteY25" fmla="*/ 87112 h 87049"/>
                <a:gd name="connsiteX26" fmla="*/ 50791 w 50677"/>
                <a:gd name="connsiteY26" fmla="*/ 58897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677" h="87049">
                  <a:moveTo>
                    <a:pt x="50791" y="58897"/>
                  </a:moveTo>
                  <a:cubicBezTo>
                    <a:pt x="50791" y="43841"/>
                    <a:pt x="40376" y="31188"/>
                    <a:pt x="26658" y="31188"/>
                  </a:cubicBezTo>
                  <a:cubicBezTo>
                    <a:pt x="20562" y="31188"/>
                    <a:pt x="15100" y="33212"/>
                    <a:pt x="10528" y="37641"/>
                  </a:cubicBezTo>
                  <a:lnTo>
                    <a:pt x="10528" y="12968"/>
                  </a:lnTo>
                  <a:cubicBezTo>
                    <a:pt x="13068" y="13728"/>
                    <a:pt x="17259" y="14613"/>
                    <a:pt x="21324" y="14613"/>
                  </a:cubicBezTo>
                  <a:cubicBezTo>
                    <a:pt x="36946" y="14613"/>
                    <a:pt x="45837" y="3099"/>
                    <a:pt x="45837" y="1455"/>
                  </a:cubicBezTo>
                  <a:cubicBezTo>
                    <a:pt x="45837" y="695"/>
                    <a:pt x="45456" y="63"/>
                    <a:pt x="44567" y="63"/>
                  </a:cubicBezTo>
                  <a:cubicBezTo>
                    <a:pt x="44440" y="63"/>
                    <a:pt x="44186" y="63"/>
                    <a:pt x="43551" y="442"/>
                  </a:cubicBezTo>
                  <a:cubicBezTo>
                    <a:pt x="41011" y="1581"/>
                    <a:pt x="34787" y="4112"/>
                    <a:pt x="26277" y="4112"/>
                  </a:cubicBezTo>
                  <a:cubicBezTo>
                    <a:pt x="21197" y="4112"/>
                    <a:pt x="15354" y="3226"/>
                    <a:pt x="9385" y="569"/>
                  </a:cubicBezTo>
                  <a:cubicBezTo>
                    <a:pt x="8369" y="189"/>
                    <a:pt x="8114" y="189"/>
                    <a:pt x="7860" y="189"/>
                  </a:cubicBezTo>
                  <a:cubicBezTo>
                    <a:pt x="6590" y="189"/>
                    <a:pt x="6590" y="1201"/>
                    <a:pt x="6590" y="3226"/>
                  </a:cubicBezTo>
                  <a:lnTo>
                    <a:pt x="6590" y="40677"/>
                  </a:lnTo>
                  <a:cubicBezTo>
                    <a:pt x="6590" y="42955"/>
                    <a:pt x="6590" y="43967"/>
                    <a:pt x="8369" y="43967"/>
                  </a:cubicBezTo>
                  <a:cubicBezTo>
                    <a:pt x="9258" y="43967"/>
                    <a:pt x="9512" y="43588"/>
                    <a:pt x="10020" y="42828"/>
                  </a:cubicBezTo>
                  <a:cubicBezTo>
                    <a:pt x="11417" y="40804"/>
                    <a:pt x="16116" y="33972"/>
                    <a:pt x="26404" y="33972"/>
                  </a:cubicBezTo>
                  <a:cubicBezTo>
                    <a:pt x="33009" y="33972"/>
                    <a:pt x="36184" y="39792"/>
                    <a:pt x="37200" y="42069"/>
                  </a:cubicBezTo>
                  <a:cubicBezTo>
                    <a:pt x="39232" y="46751"/>
                    <a:pt x="39486" y="51685"/>
                    <a:pt x="39486" y="58011"/>
                  </a:cubicBezTo>
                  <a:cubicBezTo>
                    <a:pt x="39486" y="62440"/>
                    <a:pt x="39486" y="70031"/>
                    <a:pt x="36438" y="75345"/>
                  </a:cubicBezTo>
                  <a:cubicBezTo>
                    <a:pt x="33390" y="80280"/>
                    <a:pt x="28690" y="83570"/>
                    <a:pt x="22848" y="83570"/>
                  </a:cubicBezTo>
                  <a:cubicBezTo>
                    <a:pt x="13576" y="83570"/>
                    <a:pt x="6336" y="76864"/>
                    <a:pt x="4177" y="69399"/>
                  </a:cubicBezTo>
                  <a:cubicBezTo>
                    <a:pt x="4558" y="69525"/>
                    <a:pt x="4939" y="69652"/>
                    <a:pt x="6336" y="69652"/>
                  </a:cubicBezTo>
                  <a:cubicBezTo>
                    <a:pt x="10528" y="69652"/>
                    <a:pt x="12687" y="66489"/>
                    <a:pt x="12687" y="63452"/>
                  </a:cubicBezTo>
                  <a:cubicBezTo>
                    <a:pt x="12687" y="60415"/>
                    <a:pt x="10528" y="57252"/>
                    <a:pt x="6336" y="57252"/>
                  </a:cubicBezTo>
                  <a:cubicBezTo>
                    <a:pt x="4558" y="57252"/>
                    <a:pt x="113" y="58138"/>
                    <a:pt x="113" y="63958"/>
                  </a:cubicBezTo>
                  <a:cubicBezTo>
                    <a:pt x="113" y="74839"/>
                    <a:pt x="8877" y="87112"/>
                    <a:pt x="23102" y="87112"/>
                  </a:cubicBezTo>
                  <a:cubicBezTo>
                    <a:pt x="37835" y="87112"/>
                    <a:pt x="50791" y="74966"/>
                    <a:pt x="50791" y="58897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736E6B7-13EA-4E33-B911-20BC47DBDC6A}"/>
                </a:ext>
              </a:extLst>
            </p:cNvPr>
            <p:cNvSpPr/>
            <p:nvPr>
              <p:custDataLst>
                <p:tags r:id="rId55"/>
              </p:custDataLst>
            </p:nvPr>
          </p:nvSpPr>
          <p:spPr>
            <a:xfrm>
              <a:off x="2686109" y="3383359"/>
              <a:ext cx="106944" cy="86416"/>
            </a:xfrm>
            <a:custGeom>
              <a:avLst/>
              <a:gdLst>
                <a:gd name="connsiteX0" fmla="*/ 26031 w 106944"/>
                <a:gd name="connsiteY0" fmla="*/ 2846 h 86416"/>
                <a:gd name="connsiteX1" fmla="*/ 21586 w 106944"/>
                <a:gd name="connsiteY1" fmla="*/ 63 h 86416"/>
                <a:gd name="connsiteX2" fmla="*/ 121 w 106944"/>
                <a:gd name="connsiteY2" fmla="*/ 63 h 86416"/>
                <a:gd name="connsiteX3" fmla="*/ 121 w 106944"/>
                <a:gd name="connsiteY3" fmla="*/ 3985 h 86416"/>
                <a:gd name="connsiteX4" fmla="*/ 3169 w 106944"/>
                <a:gd name="connsiteY4" fmla="*/ 3985 h 86416"/>
                <a:gd name="connsiteX5" fmla="*/ 13203 w 106944"/>
                <a:gd name="connsiteY5" fmla="*/ 9932 h 86416"/>
                <a:gd name="connsiteX6" fmla="*/ 13203 w 106944"/>
                <a:gd name="connsiteY6" fmla="*/ 73195 h 86416"/>
                <a:gd name="connsiteX7" fmla="*/ 121 w 106944"/>
                <a:gd name="connsiteY7" fmla="*/ 82557 h 86416"/>
                <a:gd name="connsiteX8" fmla="*/ 121 w 106944"/>
                <a:gd name="connsiteY8" fmla="*/ 86480 h 86416"/>
                <a:gd name="connsiteX9" fmla="*/ 14981 w 106944"/>
                <a:gd name="connsiteY9" fmla="*/ 86100 h 86416"/>
                <a:gd name="connsiteX10" fmla="*/ 29842 w 106944"/>
                <a:gd name="connsiteY10" fmla="*/ 86480 h 86416"/>
                <a:gd name="connsiteX11" fmla="*/ 29842 w 106944"/>
                <a:gd name="connsiteY11" fmla="*/ 82557 h 86416"/>
                <a:gd name="connsiteX12" fmla="*/ 16760 w 106944"/>
                <a:gd name="connsiteY12" fmla="*/ 73195 h 86416"/>
                <a:gd name="connsiteX13" fmla="*/ 16760 w 106944"/>
                <a:gd name="connsiteY13" fmla="*/ 4997 h 86416"/>
                <a:gd name="connsiteX14" fmla="*/ 16887 w 106944"/>
                <a:gd name="connsiteY14" fmla="*/ 4997 h 86416"/>
                <a:gd name="connsiteX15" fmla="*/ 47497 w 106944"/>
                <a:gd name="connsiteY15" fmla="*/ 83696 h 86416"/>
                <a:gd name="connsiteX16" fmla="*/ 50037 w 106944"/>
                <a:gd name="connsiteY16" fmla="*/ 86480 h 86416"/>
                <a:gd name="connsiteX17" fmla="*/ 52323 w 106944"/>
                <a:gd name="connsiteY17" fmla="*/ 84076 h 86416"/>
                <a:gd name="connsiteX18" fmla="*/ 83568 w 106944"/>
                <a:gd name="connsiteY18" fmla="*/ 3985 h 86416"/>
                <a:gd name="connsiteX19" fmla="*/ 83695 w 106944"/>
                <a:gd name="connsiteY19" fmla="*/ 3985 h 86416"/>
                <a:gd name="connsiteX20" fmla="*/ 83695 w 106944"/>
                <a:gd name="connsiteY20" fmla="*/ 76611 h 86416"/>
                <a:gd name="connsiteX21" fmla="*/ 73661 w 106944"/>
                <a:gd name="connsiteY21" fmla="*/ 82557 h 86416"/>
                <a:gd name="connsiteX22" fmla="*/ 70613 w 106944"/>
                <a:gd name="connsiteY22" fmla="*/ 82557 h 86416"/>
                <a:gd name="connsiteX23" fmla="*/ 70613 w 106944"/>
                <a:gd name="connsiteY23" fmla="*/ 86480 h 86416"/>
                <a:gd name="connsiteX24" fmla="*/ 88903 w 106944"/>
                <a:gd name="connsiteY24" fmla="*/ 86100 h 86416"/>
                <a:gd name="connsiteX25" fmla="*/ 107065 w 106944"/>
                <a:gd name="connsiteY25" fmla="*/ 86480 h 86416"/>
                <a:gd name="connsiteX26" fmla="*/ 107065 w 106944"/>
                <a:gd name="connsiteY26" fmla="*/ 82557 h 86416"/>
                <a:gd name="connsiteX27" fmla="*/ 104017 w 106944"/>
                <a:gd name="connsiteY27" fmla="*/ 82557 h 86416"/>
                <a:gd name="connsiteX28" fmla="*/ 93983 w 106944"/>
                <a:gd name="connsiteY28" fmla="*/ 76611 h 86416"/>
                <a:gd name="connsiteX29" fmla="*/ 93983 w 106944"/>
                <a:gd name="connsiteY29" fmla="*/ 9932 h 86416"/>
                <a:gd name="connsiteX30" fmla="*/ 104017 w 106944"/>
                <a:gd name="connsiteY30" fmla="*/ 3985 h 86416"/>
                <a:gd name="connsiteX31" fmla="*/ 107065 w 106944"/>
                <a:gd name="connsiteY31" fmla="*/ 3985 h 86416"/>
                <a:gd name="connsiteX32" fmla="*/ 107065 w 106944"/>
                <a:gd name="connsiteY32" fmla="*/ 63 h 86416"/>
                <a:gd name="connsiteX33" fmla="*/ 85600 w 106944"/>
                <a:gd name="connsiteY33" fmla="*/ 63 h 86416"/>
                <a:gd name="connsiteX34" fmla="*/ 81409 w 106944"/>
                <a:gd name="connsiteY34" fmla="*/ 2467 h 86416"/>
                <a:gd name="connsiteX35" fmla="*/ 53593 w 106944"/>
                <a:gd name="connsiteY35" fmla="*/ 73701 h 86416"/>
                <a:gd name="connsiteX36" fmla="*/ 26031 w 106944"/>
                <a:gd name="connsiteY36" fmla="*/ 2846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06944" h="86416">
                  <a:moveTo>
                    <a:pt x="26031" y="2846"/>
                  </a:moveTo>
                  <a:cubicBezTo>
                    <a:pt x="24888" y="63"/>
                    <a:pt x="24507" y="63"/>
                    <a:pt x="21586" y="63"/>
                  </a:cubicBezTo>
                  <a:lnTo>
                    <a:pt x="121" y="63"/>
                  </a:lnTo>
                  <a:lnTo>
                    <a:pt x="121" y="3985"/>
                  </a:lnTo>
                  <a:lnTo>
                    <a:pt x="3169" y="3985"/>
                  </a:lnTo>
                  <a:cubicBezTo>
                    <a:pt x="12949" y="3985"/>
                    <a:pt x="13203" y="5377"/>
                    <a:pt x="13203" y="9932"/>
                  </a:cubicBezTo>
                  <a:lnTo>
                    <a:pt x="13203" y="73195"/>
                  </a:lnTo>
                  <a:cubicBezTo>
                    <a:pt x="13203" y="76611"/>
                    <a:pt x="13203" y="82557"/>
                    <a:pt x="121" y="82557"/>
                  </a:cubicBezTo>
                  <a:lnTo>
                    <a:pt x="121" y="86480"/>
                  </a:lnTo>
                  <a:cubicBezTo>
                    <a:pt x="4566" y="86353"/>
                    <a:pt x="10790" y="86100"/>
                    <a:pt x="14981" y="86100"/>
                  </a:cubicBezTo>
                  <a:cubicBezTo>
                    <a:pt x="19173" y="86100"/>
                    <a:pt x="25396" y="86353"/>
                    <a:pt x="29842" y="86480"/>
                  </a:cubicBezTo>
                  <a:lnTo>
                    <a:pt x="29842" y="82557"/>
                  </a:lnTo>
                  <a:cubicBezTo>
                    <a:pt x="16760" y="82557"/>
                    <a:pt x="16760" y="76611"/>
                    <a:pt x="16760" y="73195"/>
                  </a:cubicBezTo>
                  <a:lnTo>
                    <a:pt x="16760" y="4997"/>
                  </a:lnTo>
                  <a:lnTo>
                    <a:pt x="16887" y="4997"/>
                  </a:lnTo>
                  <a:lnTo>
                    <a:pt x="47497" y="83696"/>
                  </a:lnTo>
                  <a:cubicBezTo>
                    <a:pt x="48132" y="85341"/>
                    <a:pt x="48767" y="86480"/>
                    <a:pt x="50037" y="86480"/>
                  </a:cubicBezTo>
                  <a:cubicBezTo>
                    <a:pt x="51434" y="86480"/>
                    <a:pt x="51815" y="85467"/>
                    <a:pt x="52323" y="84076"/>
                  </a:cubicBezTo>
                  <a:lnTo>
                    <a:pt x="83568" y="3985"/>
                  </a:lnTo>
                  <a:lnTo>
                    <a:pt x="83695" y="3985"/>
                  </a:lnTo>
                  <a:lnTo>
                    <a:pt x="83695" y="76611"/>
                  </a:lnTo>
                  <a:cubicBezTo>
                    <a:pt x="83695" y="81166"/>
                    <a:pt x="83441" y="82557"/>
                    <a:pt x="73661" y="82557"/>
                  </a:cubicBezTo>
                  <a:lnTo>
                    <a:pt x="70613" y="82557"/>
                  </a:lnTo>
                  <a:lnTo>
                    <a:pt x="70613" y="86480"/>
                  </a:lnTo>
                  <a:cubicBezTo>
                    <a:pt x="75312" y="86100"/>
                    <a:pt x="83949" y="86100"/>
                    <a:pt x="88903" y="86100"/>
                  </a:cubicBezTo>
                  <a:cubicBezTo>
                    <a:pt x="93856" y="86100"/>
                    <a:pt x="102366" y="86100"/>
                    <a:pt x="107065" y="86480"/>
                  </a:cubicBezTo>
                  <a:lnTo>
                    <a:pt x="107065" y="82557"/>
                  </a:lnTo>
                  <a:lnTo>
                    <a:pt x="104017" y="82557"/>
                  </a:lnTo>
                  <a:cubicBezTo>
                    <a:pt x="94237" y="82557"/>
                    <a:pt x="93983" y="81166"/>
                    <a:pt x="93983" y="76611"/>
                  </a:cubicBezTo>
                  <a:lnTo>
                    <a:pt x="93983" y="9932"/>
                  </a:lnTo>
                  <a:cubicBezTo>
                    <a:pt x="93983" y="5377"/>
                    <a:pt x="94237" y="3985"/>
                    <a:pt x="104017" y="3985"/>
                  </a:cubicBezTo>
                  <a:lnTo>
                    <a:pt x="107065" y="3985"/>
                  </a:lnTo>
                  <a:lnTo>
                    <a:pt x="107065" y="63"/>
                  </a:lnTo>
                  <a:lnTo>
                    <a:pt x="85600" y="63"/>
                  </a:lnTo>
                  <a:cubicBezTo>
                    <a:pt x="82298" y="63"/>
                    <a:pt x="82298" y="189"/>
                    <a:pt x="81409" y="2467"/>
                  </a:cubicBezTo>
                  <a:lnTo>
                    <a:pt x="53593" y="73701"/>
                  </a:lnTo>
                  <a:lnTo>
                    <a:pt x="26031" y="2846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226D3AD-D26A-446A-AC9C-BCF3C1665BD1}"/>
                </a:ext>
              </a:extLst>
            </p:cNvPr>
            <p:cNvSpPr/>
            <p:nvPr>
              <p:custDataLst>
                <p:tags r:id="rId56"/>
              </p:custDataLst>
            </p:nvPr>
          </p:nvSpPr>
          <p:spPr>
            <a:xfrm>
              <a:off x="2802283" y="3383359"/>
              <a:ext cx="74810" cy="86416"/>
            </a:xfrm>
            <a:custGeom>
              <a:avLst/>
              <a:gdLst>
                <a:gd name="connsiteX0" fmla="*/ 24516 w 74810"/>
                <a:gd name="connsiteY0" fmla="*/ 46498 h 86416"/>
                <a:gd name="connsiteX1" fmla="*/ 45982 w 74810"/>
                <a:gd name="connsiteY1" fmla="*/ 46498 h 86416"/>
                <a:gd name="connsiteX2" fmla="*/ 74940 w 74810"/>
                <a:gd name="connsiteY2" fmla="*/ 23597 h 86416"/>
                <a:gd name="connsiteX3" fmla="*/ 44965 w 74810"/>
                <a:gd name="connsiteY3" fmla="*/ 63 h 86416"/>
                <a:gd name="connsiteX4" fmla="*/ 130 w 74810"/>
                <a:gd name="connsiteY4" fmla="*/ 63 h 86416"/>
                <a:gd name="connsiteX5" fmla="*/ 130 w 74810"/>
                <a:gd name="connsiteY5" fmla="*/ 3985 h 86416"/>
                <a:gd name="connsiteX6" fmla="*/ 3178 w 74810"/>
                <a:gd name="connsiteY6" fmla="*/ 3985 h 86416"/>
                <a:gd name="connsiteX7" fmla="*/ 13212 w 74810"/>
                <a:gd name="connsiteY7" fmla="*/ 9932 h 86416"/>
                <a:gd name="connsiteX8" fmla="*/ 13212 w 74810"/>
                <a:gd name="connsiteY8" fmla="*/ 76611 h 86416"/>
                <a:gd name="connsiteX9" fmla="*/ 3178 w 74810"/>
                <a:gd name="connsiteY9" fmla="*/ 82557 h 86416"/>
                <a:gd name="connsiteX10" fmla="*/ 130 w 74810"/>
                <a:gd name="connsiteY10" fmla="*/ 82557 h 86416"/>
                <a:gd name="connsiteX11" fmla="*/ 130 w 74810"/>
                <a:gd name="connsiteY11" fmla="*/ 86480 h 86416"/>
                <a:gd name="connsiteX12" fmla="*/ 18801 w 74810"/>
                <a:gd name="connsiteY12" fmla="*/ 86100 h 86416"/>
                <a:gd name="connsiteX13" fmla="*/ 37599 w 74810"/>
                <a:gd name="connsiteY13" fmla="*/ 86480 h 86416"/>
                <a:gd name="connsiteX14" fmla="*/ 37599 w 74810"/>
                <a:gd name="connsiteY14" fmla="*/ 82557 h 86416"/>
                <a:gd name="connsiteX15" fmla="*/ 34550 w 74810"/>
                <a:gd name="connsiteY15" fmla="*/ 82557 h 86416"/>
                <a:gd name="connsiteX16" fmla="*/ 24516 w 74810"/>
                <a:gd name="connsiteY16" fmla="*/ 76611 h 86416"/>
                <a:gd name="connsiteX17" fmla="*/ 24516 w 74810"/>
                <a:gd name="connsiteY17" fmla="*/ 46498 h 86416"/>
                <a:gd name="connsiteX18" fmla="*/ 24135 w 74810"/>
                <a:gd name="connsiteY18" fmla="*/ 43208 h 86416"/>
                <a:gd name="connsiteX19" fmla="*/ 24135 w 74810"/>
                <a:gd name="connsiteY19" fmla="*/ 9046 h 86416"/>
                <a:gd name="connsiteX20" fmla="*/ 30359 w 74810"/>
                <a:gd name="connsiteY20" fmla="*/ 3985 h 86416"/>
                <a:gd name="connsiteX21" fmla="*/ 41663 w 74810"/>
                <a:gd name="connsiteY21" fmla="*/ 3985 h 86416"/>
                <a:gd name="connsiteX22" fmla="*/ 61858 w 74810"/>
                <a:gd name="connsiteY22" fmla="*/ 23597 h 86416"/>
                <a:gd name="connsiteX23" fmla="*/ 41663 w 74810"/>
                <a:gd name="connsiteY23" fmla="*/ 43208 h 86416"/>
                <a:gd name="connsiteX24" fmla="*/ 24135 w 74810"/>
                <a:gd name="connsiteY24" fmla="*/ 43208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4810" h="86416">
                  <a:moveTo>
                    <a:pt x="24516" y="46498"/>
                  </a:moveTo>
                  <a:lnTo>
                    <a:pt x="45982" y="46498"/>
                  </a:lnTo>
                  <a:cubicBezTo>
                    <a:pt x="61223" y="46498"/>
                    <a:pt x="74940" y="36249"/>
                    <a:pt x="74940" y="23597"/>
                  </a:cubicBezTo>
                  <a:cubicBezTo>
                    <a:pt x="74940" y="11197"/>
                    <a:pt x="62366" y="63"/>
                    <a:pt x="44965" y="63"/>
                  </a:cubicBezTo>
                  <a:lnTo>
                    <a:pt x="130" y="63"/>
                  </a:lnTo>
                  <a:lnTo>
                    <a:pt x="130" y="3985"/>
                  </a:lnTo>
                  <a:lnTo>
                    <a:pt x="3178" y="3985"/>
                  </a:lnTo>
                  <a:cubicBezTo>
                    <a:pt x="12958" y="3985"/>
                    <a:pt x="13212" y="5377"/>
                    <a:pt x="13212" y="9932"/>
                  </a:cubicBezTo>
                  <a:lnTo>
                    <a:pt x="13212" y="76611"/>
                  </a:lnTo>
                  <a:cubicBezTo>
                    <a:pt x="13212" y="81166"/>
                    <a:pt x="12958" y="82557"/>
                    <a:pt x="3178" y="82557"/>
                  </a:cubicBezTo>
                  <a:lnTo>
                    <a:pt x="130" y="82557"/>
                  </a:lnTo>
                  <a:lnTo>
                    <a:pt x="130" y="86480"/>
                  </a:lnTo>
                  <a:cubicBezTo>
                    <a:pt x="4576" y="86100"/>
                    <a:pt x="13974" y="86100"/>
                    <a:pt x="18801" y="86100"/>
                  </a:cubicBezTo>
                  <a:cubicBezTo>
                    <a:pt x="23627" y="86100"/>
                    <a:pt x="33153" y="86100"/>
                    <a:pt x="37599" y="86480"/>
                  </a:cubicBezTo>
                  <a:lnTo>
                    <a:pt x="37599" y="82557"/>
                  </a:lnTo>
                  <a:lnTo>
                    <a:pt x="34550" y="82557"/>
                  </a:lnTo>
                  <a:cubicBezTo>
                    <a:pt x="24771" y="82557"/>
                    <a:pt x="24516" y="81166"/>
                    <a:pt x="24516" y="76611"/>
                  </a:cubicBezTo>
                  <a:lnTo>
                    <a:pt x="24516" y="46498"/>
                  </a:lnTo>
                  <a:close/>
                  <a:moveTo>
                    <a:pt x="24135" y="43208"/>
                  </a:moveTo>
                  <a:lnTo>
                    <a:pt x="24135" y="9046"/>
                  </a:lnTo>
                  <a:cubicBezTo>
                    <a:pt x="24135" y="4871"/>
                    <a:pt x="24389" y="3985"/>
                    <a:pt x="30359" y="3985"/>
                  </a:cubicBezTo>
                  <a:lnTo>
                    <a:pt x="41663" y="3985"/>
                  </a:lnTo>
                  <a:cubicBezTo>
                    <a:pt x="61858" y="3985"/>
                    <a:pt x="61858" y="17397"/>
                    <a:pt x="61858" y="23597"/>
                  </a:cubicBezTo>
                  <a:cubicBezTo>
                    <a:pt x="61858" y="29543"/>
                    <a:pt x="61858" y="43208"/>
                    <a:pt x="41663" y="43208"/>
                  </a:cubicBezTo>
                  <a:lnTo>
                    <a:pt x="24135" y="43208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490EF47-1D6A-4285-8EA4-E64E5580193A}"/>
                </a:ext>
              </a:extLst>
            </p:cNvPr>
            <p:cNvSpPr/>
            <p:nvPr>
              <p:custDataLst>
                <p:tags r:id="rId57"/>
              </p:custDataLst>
            </p:nvPr>
          </p:nvSpPr>
          <p:spPr>
            <a:xfrm>
              <a:off x="2886083" y="3413093"/>
              <a:ext cx="57282" cy="58075"/>
            </a:xfrm>
            <a:custGeom>
              <a:avLst/>
              <a:gdLst>
                <a:gd name="connsiteX0" fmla="*/ 37097 w 57282"/>
                <a:gd name="connsiteY0" fmla="*/ 47130 h 58075"/>
                <a:gd name="connsiteX1" fmla="*/ 47004 w 57282"/>
                <a:gd name="connsiteY1" fmla="*/ 57505 h 58075"/>
                <a:gd name="connsiteX2" fmla="*/ 57419 w 57282"/>
                <a:gd name="connsiteY2" fmla="*/ 45485 h 58075"/>
                <a:gd name="connsiteX3" fmla="*/ 57419 w 57282"/>
                <a:gd name="connsiteY3" fmla="*/ 38400 h 58075"/>
                <a:gd name="connsiteX4" fmla="*/ 54244 w 57282"/>
                <a:gd name="connsiteY4" fmla="*/ 38400 h 58075"/>
                <a:gd name="connsiteX5" fmla="*/ 54244 w 57282"/>
                <a:gd name="connsiteY5" fmla="*/ 45485 h 58075"/>
                <a:gd name="connsiteX6" fmla="*/ 49671 w 57282"/>
                <a:gd name="connsiteY6" fmla="*/ 53583 h 58075"/>
                <a:gd name="connsiteX7" fmla="*/ 44972 w 57282"/>
                <a:gd name="connsiteY7" fmla="*/ 47257 h 58075"/>
                <a:gd name="connsiteX8" fmla="*/ 44972 w 57282"/>
                <a:gd name="connsiteY8" fmla="*/ 21952 h 58075"/>
                <a:gd name="connsiteX9" fmla="*/ 40400 w 57282"/>
                <a:gd name="connsiteY9" fmla="*/ 7022 h 58075"/>
                <a:gd name="connsiteX10" fmla="*/ 22999 w 57282"/>
                <a:gd name="connsiteY10" fmla="*/ 63 h 58075"/>
                <a:gd name="connsiteX11" fmla="*/ 3820 w 57282"/>
                <a:gd name="connsiteY11" fmla="*/ 14360 h 58075"/>
                <a:gd name="connsiteX12" fmla="*/ 9663 w 57282"/>
                <a:gd name="connsiteY12" fmla="*/ 20307 h 58075"/>
                <a:gd name="connsiteX13" fmla="*/ 15505 w 57282"/>
                <a:gd name="connsiteY13" fmla="*/ 14487 h 58075"/>
                <a:gd name="connsiteX14" fmla="*/ 9028 w 57282"/>
                <a:gd name="connsiteY14" fmla="*/ 8667 h 58075"/>
                <a:gd name="connsiteX15" fmla="*/ 22745 w 57282"/>
                <a:gd name="connsiteY15" fmla="*/ 2846 h 58075"/>
                <a:gd name="connsiteX16" fmla="*/ 36208 w 57282"/>
                <a:gd name="connsiteY16" fmla="*/ 19042 h 58075"/>
                <a:gd name="connsiteX17" fmla="*/ 36208 w 57282"/>
                <a:gd name="connsiteY17" fmla="*/ 23723 h 58075"/>
                <a:gd name="connsiteX18" fmla="*/ 12838 w 57282"/>
                <a:gd name="connsiteY18" fmla="*/ 28278 h 58075"/>
                <a:gd name="connsiteX19" fmla="*/ 137 w 57282"/>
                <a:gd name="connsiteY19" fmla="*/ 44726 h 58075"/>
                <a:gd name="connsiteX20" fmla="*/ 20459 w 57282"/>
                <a:gd name="connsiteY20" fmla="*/ 58138 h 58075"/>
                <a:gd name="connsiteX21" fmla="*/ 37097 w 57282"/>
                <a:gd name="connsiteY21" fmla="*/ 47130 h 58075"/>
                <a:gd name="connsiteX22" fmla="*/ 36208 w 57282"/>
                <a:gd name="connsiteY22" fmla="*/ 26380 h 58075"/>
                <a:gd name="connsiteX23" fmla="*/ 36208 w 57282"/>
                <a:gd name="connsiteY23" fmla="*/ 39033 h 58075"/>
                <a:gd name="connsiteX24" fmla="*/ 21348 w 57282"/>
                <a:gd name="connsiteY24" fmla="*/ 55354 h 58075"/>
                <a:gd name="connsiteX25" fmla="*/ 9917 w 57282"/>
                <a:gd name="connsiteY25" fmla="*/ 44600 h 58075"/>
                <a:gd name="connsiteX26" fmla="*/ 36208 w 57282"/>
                <a:gd name="connsiteY26" fmla="*/ 26380 h 5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82" h="58075">
                  <a:moveTo>
                    <a:pt x="37097" y="47130"/>
                  </a:moveTo>
                  <a:cubicBezTo>
                    <a:pt x="37605" y="52191"/>
                    <a:pt x="41035" y="57505"/>
                    <a:pt x="47004" y="57505"/>
                  </a:cubicBezTo>
                  <a:cubicBezTo>
                    <a:pt x="49671" y="57505"/>
                    <a:pt x="57419" y="55734"/>
                    <a:pt x="57419" y="45485"/>
                  </a:cubicBezTo>
                  <a:lnTo>
                    <a:pt x="57419" y="38400"/>
                  </a:lnTo>
                  <a:lnTo>
                    <a:pt x="54244" y="38400"/>
                  </a:lnTo>
                  <a:lnTo>
                    <a:pt x="54244" y="45485"/>
                  </a:lnTo>
                  <a:cubicBezTo>
                    <a:pt x="54244" y="52824"/>
                    <a:pt x="51069" y="53583"/>
                    <a:pt x="49671" y="53583"/>
                  </a:cubicBezTo>
                  <a:cubicBezTo>
                    <a:pt x="45480" y="53583"/>
                    <a:pt x="44972" y="47889"/>
                    <a:pt x="44972" y="47257"/>
                  </a:cubicBezTo>
                  <a:lnTo>
                    <a:pt x="44972" y="21952"/>
                  </a:lnTo>
                  <a:cubicBezTo>
                    <a:pt x="44972" y="16638"/>
                    <a:pt x="44972" y="11703"/>
                    <a:pt x="40400" y="7022"/>
                  </a:cubicBezTo>
                  <a:cubicBezTo>
                    <a:pt x="35446" y="2087"/>
                    <a:pt x="29095" y="63"/>
                    <a:pt x="22999" y="63"/>
                  </a:cubicBezTo>
                  <a:cubicBezTo>
                    <a:pt x="12584" y="63"/>
                    <a:pt x="3820" y="6009"/>
                    <a:pt x="3820" y="14360"/>
                  </a:cubicBezTo>
                  <a:cubicBezTo>
                    <a:pt x="3820" y="18156"/>
                    <a:pt x="6360" y="20307"/>
                    <a:pt x="9663" y="20307"/>
                  </a:cubicBezTo>
                  <a:cubicBezTo>
                    <a:pt x="13219" y="20307"/>
                    <a:pt x="15505" y="17776"/>
                    <a:pt x="15505" y="14487"/>
                  </a:cubicBezTo>
                  <a:cubicBezTo>
                    <a:pt x="15505" y="12968"/>
                    <a:pt x="14870" y="8793"/>
                    <a:pt x="9028" y="8667"/>
                  </a:cubicBezTo>
                  <a:cubicBezTo>
                    <a:pt x="12457" y="4238"/>
                    <a:pt x="18680" y="2846"/>
                    <a:pt x="22745" y="2846"/>
                  </a:cubicBezTo>
                  <a:cubicBezTo>
                    <a:pt x="28968" y="2846"/>
                    <a:pt x="36208" y="7781"/>
                    <a:pt x="36208" y="19042"/>
                  </a:cubicBezTo>
                  <a:lnTo>
                    <a:pt x="36208" y="23723"/>
                  </a:lnTo>
                  <a:cubicBezTo>
                    <a:pt x="29730" y="24103"/>
                    <a:pt x="20840" y="24482"/>
                    <a:pt x="12838" y="28278"/>
                  </a:cubicBezTo>
                  <a:cubicBezTo>
                    <a:pt x="3312" y="32580"/>
                    <a:pt x="137" y="39159"/>
                    <a:pt x="137" y="44726"/>
                  </a:cubicBezTo>
                  <a:cubicBezTo>
                    <a:pt x="137" y="54975"/>
                    <a:pt x="12457" y="58138"/>
                    <a:pt x="20459" y="58138"/>
                  </a:cubicBezTo>
                  <a:cubicBezTo>
                    <a:pt x="28841" y="58138"/>
                    <a:pt x="34684" y="53077"/>
                    <a:pt x="37097" y="47130"/>
                  </a:cubicBezTo>
                  <a:close/>
                  <a:moveTo>
                    <a:pt x="36208" y="26380"/>
                  </a:moveTo>
                  <a:lnTo>
                    <a:pt x="36208" y="39033"/>
                  </a:lnTo>
                  <a:cubicBezTo>
                    <a:pt x="36208" y="51053"/>
                    <a:pt x="27063" y="55354"/>
                    <a:pt x="21348" y="55354"/>
                  </a:cubicBezTo>
                  <a:cubicBezTo>
                    <a:pt x="15124" y="55354"/>
                    <a:pt x="9917" y="50926"/>
                    <a:pt x="9917" y="44600"/>
                  </a:cubicBezTo>
                  <a:cubicBezTo>
                    <a:pt x="9917" y="37641"/>
                    <a:pt x="15251" y="27139"/>
                    <a:pt x="36208" y="26380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</p:grpSp>
      <p:grpSp>
        <p:nvGrpSpPr>
          <p:cNvPr id="86" name="Group 85" descr="\documentclass{article}&#10;\usepackage{amsmath}&#10;\usepackage{amssymb}&#10;\pagestyle{empty}&#10;\begin{document}&#10;&#10;&#10;$p\approx0.924~\mathrm{MPa}$&#10;&#10;\end{document}" title="IguanaTex Vector Display">
            <a:extLst>
              <a:ext uri="{FF2B5EF4-FFF2-40B4-BE49-F238E27FC236}">
                <a16:creationId xmlns:a16="http://schemas.microsoft.com/office/drawing/2014/main" id="{7B53ACE1-3BE1-428C-AABD-0AB33E3BDF39}"/>
              </a:ext>
            </a:extLst>
          </p:cNvPr>
          <p:cNvGrpSpPr>
            <a:grpSpLocks noChangeAspect="1"/>
          </p:cNvGrpSpPr>
          <p:nvPr>
            <p:custDataLst>
              <p:tags r:id="rId12"/>
            </p:custDataLst>
          </p:nvPr>
        </p:nvGrpSpPr>
        <p:grpSpPr>
          <a:xfrm>
            <a:off x="2971129" y="3153229"/>
            <a:ext cx="808899" cy="108023"/>
            <a:chOff x="3353271" y="3365583"/>
            <a:chExt cx="830915" cy="110963"/>
          </a:xfrm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CAE0833-B9C4-4E95-985C-41707C2B8987}"/>
                </a:ext>
              </a:extLst>
            </p:cNvPr>
            <p:cNvSpPr/>
            <p:nvPr>
              <p:custDataLst>
                <p:tags r:id="rId38"/>
              </p:custDataLst>
            </p:nvPr>
          </p:nvSpPr>
          <p:spPr>
            <a:xfrm>
              <a:off x="3353271" y="3396076"/>
              <a:ext cx="66300" cy="80470"/>
            </a:xfrm>
            <a:custGeom>
              <a:avLst/>
              <a:gdLst>
                <a:gd name="connsiteX0" fmla="*/ 9857 w 66300"/>
                <a:gd name="connsiteY0" fmla="*/ 71423 h 80470"/>
                <a:gd name="connsiteX1" fmla="*/ 2998 w 66300"/>
                <a:gd name="connsiteY1" fmla="*/ 76611 h 80470"/>
                <a:gd name="connsiteX2" fmla="*/ 77 w 66300"/>
                <a:gd name="connsiteY2" fmla="*/ 79015 h 80470"/>
                <a:gd name="connsiteX3" fmla="*/ 1728 w 66300"/>
                <a:gd name="connsiteY3" fmla="*/ 80533 h 80470"/>
                <a:gd name="connsiteX4" fmla="*/ 12397 w 66300"/>
                <a:gd name="connsiteY4" fmla="*/ 80153 h 80470"/>
                <a:gd name="connsiteX5" fmla="*/ 24971 w 66300"/>
                <a:gd name="connsiteY5" fmla="*/ 80533 h 80470"/>
                <a:gd name="connsiteX6" fmla="*/ 27257 w 66300"/>
                <a:gd name="connsiteY6" fmla="*/ 78002 h 80470"/>
                <a:gd name="connsiteX7" fmla="*/ 24209 w 66300"/>
                <a:gd name="connsiteY7" fmla="*/ 76611 h 80470"/>
                <a:gd name="connsiteX8" fmla="*/ 17858 w 66300"/>
                <a:gd name="connsiteY8" fmla="*/ 74586 h 80470"/>
                <a:gd name="connsiteX9" fmla="*/ 24082 w 66300"/>
                <a:gd name="connsiteY9" fmla="*/ 49281 h 80470"/>
                <a:gd name="connsiteX10" fmla="*/ 35767 w 66300"/>
                <a:gd name="connsiteY10" fmla="*/ 57379 h 80470"/>
                <a:gd name="connsiteX11" fmla="*/ 66377 w 66300"/>
                <a:gd name="connsiteY11" fmla="*/ 20307 h 80470"/>
                <a:gd name="connsiteX12" fmla="*/ 49484 w 66300"/>
                <a:gd name="connsiteY12" fmla="*/ 63 h 80470"/>
                <a:gd name="connsiteX13" fmla="*/ 32846 w 66300"/>
                <a:gd name="connsiteY13" fmla="*/ 9552 h 80470"/>
                <a:gd name="connsiteX14" fmla="*/ 21415 w 66300"/>
                <a:gd name="connsiteY14" fmla="*/ 63 h 80470"/>
                <a:gd name="connsiteX15" fmla="*/ 12016 w 66300"/>
                <a:gd name="connsiteY15" fmla="*/ 7275 h 80470"/>
                <a:gd name="connsiteX16" fmla="*/ 8078 w 66300"/>
                <a:gd name="connsiteY16" fmla="*/ 19548 h 80470"/>
                <a:gd name="connsiteX17" fmla="*/ 9603 w 66300"/>
                <a:gd name="connsiteY17" fmla="*/ 20813 h 80470"/>
                <a:gd name="connsiteX18" fmla="*/ 11762 w 66300"/>
                <a:gd name="connsiteY18" fmla="*/ 17903 h 80470"/>
                <a:gd name="connsiteX19" fmla="*/ 21034 w 66300"/>
                <a:gd name="connsiteY19" fmla="*/ 2846 h 80470"/>
                <a:gd name="connsiteX20" fmla="*/ 24971 w 66300"/>
                <a:gd name="connsiteY20" fmla="*/ 8667 h 80470"/>
                <a:gd name="connsiteX21" fmla="*/ 24082 w 66300"/>
                <a:gd name="connsiteY21" fmla="*/ 15119 h 80470"/>
                <a:gd name="connsiteX22" fmla="*/ 9857 w 66300"/>
                <a:gd name="connsiteY22" fmla="*/ 71423 h 80470"/>
                <a:gd name="connsiteX23" fmla="*/ 32211 w 66300"/>
                <a:gd name="connsiteY23" fmla="*/ 16511 h 80470"/>
                <a:gd name="connsiteX24" fmla="*/ 38815 w 66300"/>
                <a:gd name="connsiteY24" fmla="*/ 7654 h 80470"/>
                <a:gd name="connsiteX25" fmla="*/ 49103 w 66300"/>
                <a:gd name="connsiteY25" fmla="*/ 2846 h 80470"/>
                <a:gd name="connsiteX26" fmla="*/ 57232 w 66300"/>
                <a:gd name="connsiteY26" fmla="*/ 14740 h 80470"/>
                <a:gd name="connsiteX27" fmla="*/ 50755 w 66300"/>
                <a:gd name="connsiteY27" fmla="*/ 41563 h 80470"/>
                <a:gd name="connsiteX28" fmla="*/ 35640 w 66300"/>
                <a:gd name="connsiteY28" fmla="*/ 54595 h 80470"/>
                <a:gd name="connsiteX29" fmla="*/ 25606 w 66300"/>
                <a:gd name="connsiteY29" fmla="*/ 43335 h 80470"/>
                <a:gd name="connsiteX30" fmla="*/ 25987 w 66300"/>
                <a:gd name="connsiteY30" fmla="*/ 41310 h 80470"/>
                <a:gd name="connsiteX31" fmla="*/ 32211 w 66300"/>
                <a:gd name="connsiteY31" fmla="*/ 16511 h 8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6300" h="80470">
                  <a:moveTo>
                    <a:pt x="9857" y="71423"/>
                  </a:moveTo>
                  <a:cubicBezTo>
                    <a:pt x="8841" y="75725"/>
                    <a:pt x="8587" y="76611"/>
                    <a:pt x="2998" y="76611"/>
                  </a:cubicBezTo>
                  <a:cubicBezTo>
                    <a:pt x="1474" y="76611"/>
                    <a:pt x="77" y="76611"/>
                    <a:pt x="77" y="79015"/>
                  </a:cubicBezTo>
                  <a:cubicBezTo>
                    <a:pt x="77" y="80027"/>
                    <a:pt x="712" y="80533"/>
                    <a:pt x="1728" y="80533"/>
                  </a:cubicBezTo>
                  <a:cubicBezTo>
                    <a:pt x="5157" y="80533"/>
                    <a:pt x="8841" y="80153"/>
                    <a:pt x="12397" y="80153"/>
                  </a:cubicBezTo>
                  <a:cubicBezTo>
                    <a:pt x="16588" y="80153"/>
                    <a:pt x="20907" y="80533"/>
                    <a:pt x="24971" y="80533"/>
                  </a:cubicBezTo>
                  <a:cubicBezTo>
                    <a:pt x="25606" y="80533"/>
                    <a:pt x="27257" y="80533"/>
                    <a:pt x="27257" y="78002"/>
                  </a:cubicBezTo>
                  <a:cubicBezTo>
                    <a:pt x="27257" y="76611"/>
                    <a:pt x="25987" y="76611"/>
                    <a:pt x="24209" y="76611"/>
                  </a:cubicBezTo>
                  <a:cubicBezTo>
                    <a:pt x="17858" y="76611"/>
                    <a:pt x="17858" y="75725"/>
                    <a:pt x="17858" y="74586"/>
                  </a:cubicBezTo>
                  <a:cubicBezTo>
                    <a:pt x="17858" y="73068"/>
                    <a:pt x="23193" y="52444"/>
                    <a:pt x="24082" y="49281"/>
                  </a:cubicBezTo>
                  <a:cubicBezTo>
                    <a:pt x="25733" y="52950"/>
                    <a:pt x="29290" y="57379"/>
                    <a:pt x="35767" y="57379"/>
                  </a:cubicBezTo>
                  <a:cubicBezTo>
                    <a:pt x="50501" y="57379"/>
                    <a:pt x="66377" y="38906"/>
                    <a:pt x="66377" y="20307"/>
                  </a:cubicBezTo>
                  <a:cubicBezTo>
                    <a:pt x="66377" y="8413"/>
                    <a:pt x="59137" y="63"/>
                    <a:pt x="49484" y="63"/>
                  </a:cubicBezTo>
                  <a:cubicBezTo>
                    <a:pt x="43134" y="63"/>
                    <a:pt x="37037" y="4618"/>
                    <a:pt x="32846" y="9552"/>
                  </a:cubicBezTo>
                  <a:cubicBezTo>
                    <a:pt x="31576" y="2720"/>
                    <a:pt x="26114" y="63"/>
                    <a:pt x="21415" y="63"/>
                  </a:cubicBezTo>
                  <a:cubicBezTo>
                    <a:pt x="15572" y="63"/>
                    <a:pt x="13159" y="4997"/>
                    <a:pt x="12016" y="7275"/>
                  </a:cubicBezTo>
                  <a:cubicBezTo>
                    <a:pt x="9730" y="11577"/>
                    <a:pt x="8078" y="19168"/>
                    <a:pt x="8078" y="19548"/>
                  </a:cubicBezTo>
                  <a:cubicBezTo>
                    <a:pt x="8078" y="20813"/>
                    <a:pt x="9349" y="20813"/>
                    <a:pt x="9603" y="20813"/>
                  </a:cubicBezTo>
                  <a:cubicBezTo>
                    <a:pt x="10873" y="20813"/>
                    <a:pt x="11000" y="20686"/>
                    <a:pt x="11762" y="17903"/>
                  </a:cubicBezTo>
                  <a:cubicBezTo>
                    <a:pt x="13921" y="8920"/>
                    <a:pt x="16461" y="2846"/>
                    <a:pt x="21034" y="2846"/>
                  </a:cubicBezTo>
                  <a:cubicBezTo>
                    <a:pt x="23193" y="2846"/>
                    <a:pt x="24971" y="3859"/>
                    <a:pt x="24971" y="8667"/>
                  </a:cubicBezTo>
                  <a:cubicBezTo>
                    <a:pt x="24971" y="11577"/>
                    <a:pt x="24590" y="12968"/>
                    <a:pt x="24082" y="15119"/>
                  </a:cubicBezTo>
                  <a:lnTo>
                    <a:pt x="9857" y="71423"/>
                  </a:lnTo>
                  <a:close/>
                  <a:moveTo>
                    <a:pt x="32211" y="16511"/>
                  </a:moveTo>
                  <a:cubicBezTo>
                    <a:pt x="33100" y="13095"/>
                    <a:pt x="36529" y="9552"/>
                    <a:pt x="38815" y="7654"/>
                  </a:cubicBezTo>
                  <a:cubicBezTo>
                    <a:pt x="43261" y="3732"/>
                    <a:pt x="46944" y="2846"/>
                    <a:pt x="49103" y="2846"/>
                  </a:cubicBezTo>
                  <a:cubicBezTo>
                    <a:pt x="54184" y="2846"/>
                    <a:pt x="57232" y="7275"/>
                    <a:pt x="57232" y="14740"/>
                  </a:cubicBezTo>
                  <a:cubicBezTo>
                    <a:pt x="57232" y="22205"/>
                    <a:pt x="53041" y="36755"/>
                    <a:pt x="50755" y="41563"/>
                  </a:cubicBezTo>
                  <a:cubicBezTo>
                    <a:pt x="46436" y="50420"/>
                    <a:pt x="40340" y="54595"/>
                    <a:pt x="35640" y="54595"/>
                  </a:cubicBezTo>
                  <a:cubicBezTo>
                    <a:pt x="27257" y="54595"/>
                    <a:pt x="25606" y="44094"/>
                    <a:pt x="25606" y="43335"/>
                  </a:cubicBezTo>
                  <a:cubicBezTo>
                    <a:pt x="25606" y="43081"/>
                    <a:pt x="25606" y="42828"/>
                    <a:pt x="25987" y="41310"/>
                  </a:cubicBezTo>
                  <a:lnTo>
                    <a:pt x="32211" y="16511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F736BC44-FDCF-47E2-9B07-4E91A569BA85}"/>
                </a:ext>
              </a:extLst>
            </p:cNvPr>
            <p:cNvSpPr/>
            <p:nvPr>
              <p:custDataLst>
                <p:tags r:id="rId39"/>
              </p:custDataLst>
            </p:nvPr>
          </p:nvSpPr>
          <p:spPr>
            <a:xfrm>
              <a:off x="3463504" y="3390889"/>
              <a:ext cx="84717" cy="54026"/>
            </a:xfrm>
            <a:custGeom>
              <a:avLst/>
              <a:gdLst>
                <a:gd name="connsiteX0" fmla="*/ 84802 w 84717"/>
                <a:gd name="connsiteY0" fmla="*/ 3985 h 54026"/>
                <a:gd name="connsiteX1" fmla="*/ 83023 w 84717"/>
                <a:gd name="connsiteY1" fmla="*/ 189 h 54026"/>
                <a:gd name="connsiteX2" fmla="*/ 81245 w 84717"/>
                <a:gd name="connsiteY2" fmla="*/ 3605 h 54026"/>
                <a:gd name="connsiteX3" fmla="*/ 63591 w 84717"/>
                <a:gd name="connsiteY3" fmla="*/ 17523 h 54026"/>
                <a:gd name="connsiteX4" fmla="*/ 43269 w 84717"/>
                <a:gd name="connsiteY4" fmla="*/ 9173 h 54026"/>
                <a:gd name="connsiteX5" fmla="*/ 21296 w 84717"/>
                <a:gd name="connsiteY5" fmla="*/ 63 h 54026"/>
                <a:gd name="connsiteX6" fmla="*/ 84 w 84717"/>
                <a:gd name="connsiteY6" fmla="*/ 20686 h 54026"/>
                <a:gd name="connsiteX7" fmla="*/ 1863 w 84717"/>
                <a:gd name="connsiteY7" fmla="*/ 24482 h 54026"/>
                <a:gd name="connsiteX8" fmla="*/ 3641 w 84717"/>
                <a:gd name="connsiteY8" fmla="*/ 21572 h 54026"/>
                <a:gd name="connsiteX9" fmla="*/ 21296 w 84717"/>
                <a:gd name="connsiteY9" fmla="*/ 7148 h 54026"/>
                <a:gd name="connsiteX10" fmla="*/ 41617 w 84717"/>
                <a:gd name="connsiteY10" fmla="*/ 15499 h 54026"/>
                <a:gd name="connsiteX11" fmla="*/ 63591 w 84717"/>
                <a:gd name="connsiteY11" fmla="*/ 24609 h 54026"/>
                <a:gd name="connsiteX12" fmla="*/ 84802 w 84717"/>
                <a:gd name="connsiteY12" fmla="*/ 3985 h 54026"/>
                <a:gd name="connsiteX13" fmla="*/ 84802 w 84717"/>
                <a:gd name="connsiteY13" fmla="*/ 33592 h 54026"/>
                <a:gd name="connsiteX14" fmla="*/ 83023 w 84717"/>
                <a:gd name="connsiteY14" fmla="*/ 29670 h 54026"/>
                <a:gd name="connsiteX15" fmla="*/ 81245 w 84717"/>
                <a:gd name="connsiteY15" fmla="*/ 33086 h 54026"/>
                <a:gd name="connsiteX16" fmla="*/ 63591 w 84717"/>
                <a:gd name="connsiteY16" fmla="*/ 47004 h 54026"/>
                <a:gd name="connsiteX17" fmla="*/ 43269 w 84717"/>
                <a:gd name="connsiteY17" fmla="*/ 38653 h 54026"/>
                <a:gd name="connsiteX18" fmla="*/ 21296 w 84717"/>
                <a:gd name="connsiteY18" fmla="*/ 29543 h 54026"/>
                <a:gd name="connsiteX19" fmla="*/ 84 w 84717"/>
                <a:gd name="connsiteY19" fmla="*/ 50167 h 54026"/>
                <a:gd name="connsiteX20" fmla="*/ 1863 w 84717"/>
                <a:gd name="connsiteY20" fmla="*/ 53963 h 54026"/>
                <a:gd name="connsiteX21" fmla="*/ 3641 w 84717"/>
                <a:gd name="connsiteY21" fmla="*/ 51053 h 54026"/>
                <a:gd name="connsiteX22" fmla="*/ 21296 w 84717"/>
                <a:gd name="connsiteY22" fmla="*/ 36629 h 54026"/>
                <a:gd name="connsiteX23" fmla="*/ 41617 w 84717"/>
                <a:gd name="connsiteY23" fmla="*/ 44979 h 54026"/>
                <a:gd name="connsiteX24" fmla="*/ 63591 w 84717"/>
                <a:gd name="connsiteY24" fmla="*/ 54089 h 54026"/>
                <a:gd name="connsiteX25" fmla="*/ 84802 w 84717"/>
                <a:gd name="connsiteY25" fmla="*/ 33592 h 5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717" h="54026">
                  <a:moveTo>
                    <a:pt x="84802" y="3985"/>
                  </a:moveTo>
                  <a:cubicBezTo>
                    <a:pt x="84802" y="1328"/>
                    <a:pt x="83913" y="189"/>
                    <a:pt x="83023" y="189"/>
                  </a:cubicBezTo>
                  <a:cubicBezTo>
                    <a:pt x="82515" y="189"/>
                    <a:pt x="81372" y="695"/>
                    <a:pt x="81245" y="3605"/>
                  </a:cubicBezTo>
                  <a:cubicBezTo>
                    <a:pt x="80737" y="12336"/>
                    <a:pt x="71846" y="17523"/>
                    <a:pt x="63591" y="17523"/>
                  </a:cubicBezTo>
                  <a:cubicBezTo>
                    <a:pt x="56224" y="17523"/>
                    <a:pt x="49873" y="13601"/>
                    <a:pt x="43269" y="9173"/>
                  </a:cubicBezTo>
                  <a:cubicBezTo>
                    <a:pt x="36410" y="4618"/>
                    <a:pt x="29551" y="63"/>
                    <a:pt x="21296" y="63"/>
                  </a:cubicBezTo>
                  <a:cubicBezTo>
                    <a:pt x="9483" y="63"/>
                    <a:pt x="84" y="9046"/>
                    <a:pt x="84" y="20686"/>
                  </a:cubicBezTo>
                  <a:cubicBezTo>
                    <a:pt x="84" y="23470"/>
                    <a:pt x="1101" y="24482"/>
                    <a:pt x="1863" y="24482"/>
                  </a:cubicBezTo>
                  <a:cubicBezTo>
                    <a:pt x="3133" y="24482"/>
                    <a:pt x="3641" y="22078"/>
                    <a:pt x="3641" y="21572"/>
                  </a:cubicBezTo>
                  <a:cubicBezTo>
                    <a:pt x="4276" y="10944"/>
                    <a:pt x="14691" y="7148"/>
                    <a:pt x="21296" y="7148"/>
                  </a:cubicBezTo>
                  <a:cubicBezTo>
                    <a:pt x="28662" y="7148"/>
                    <a:pt x="35013" y="11070"/>
                    <a:pt x="41617" y="15499"/>
                  </a:cubicBezTo>
                  <a:cubicBezTo>
                    <a:pt x="48476" y="20054"/>
                    <a:pt x="55335" y="24609"/>
                    <a:pt x="63591" y="24609"/>
                  </a:cubicBezTo>
                  <a:cubicBezTo>
                    <a:pt x="75403" y="24609"/>
                    <a:pt x="84802" y="15625"/>
                    <a:pt x="84802" y="3985"/>
                  </a:cubicBezTo>
                  <a:close/>
                  <a:moveTo>
                    <a:pt x="84802" y="33592"/>
                  </a:moveTo>
                  <a:cubicBezTo>
                    <a:pt x="84802" y="29923"/>
                    <a:pt x="83277" y="29670"/>
                    <a:pt x="83023" y="29670"/>
                  </a:cubicBezTo>
                  <a:cubicBezTo>
                    <a:pt x="82515" y="29670"/>
                    <a:pt x="81372" y="30302"/>
                    <a:pt x="81245" y="33086"/>
                  </a:cubicBezTo>
                  <a:cubicBezTo>
                    <a:pt x="80737" y="41816"/>
                    <a:pt x="71846" y="47004"/>
                    <a:pt x="63591" y="47004"/>
                  </a:cubicBezTo>
                  <a:cubicBezTo>
                    <a:pt x="56224" y="47004"/>
                    <a:pt x="49873" y="43081"/>
                    <a:pt x="43269" y="38653"/>
                  </a:cubicBezTo>
                  <a:cubicBezTo>
                    <a:pt x="36410" y="34098"/>
                    <a:pt x="29551" y="29543"/>
                    <a:pt x="21296" y="29543"/>
                  </a:cubicBezTo>
                  <a:cubicBezTo>
                    <a:pt x="9483" y="29543"/>
                    <a:pt x="84" y="38527"/>
                    <a:pt x="84" y="50167"/>
                  </a:cubicBezTo>
                  <a:cubicBezTo>
                    <a:pt x="84" y="52950"/>
                    <a:pt x="1101" y="53963"/>
                    <a:pt x="1863" y="53963"/>
                  </a:cubicBezTo>
                  <a:cubicBezTo>
                    <a:pt x="3133" y="53963"/>
                    <a:pt x="3641" y="51559"/>
                    <a:pt x="3641" y="51053"/>
                  </a:cubicBezTo>
                  <a:cubicBezTo>
                    <a:pt x="4276" y="40424"/>
                    <a:pt x="14691" y="36629"/>
                    <a:pt x="21296" y="36629"/>
                  </a:cubicBezTo>
                  <a:cubicBezTo>
                    <a:pt x="28662" y="36629"/>
                    <a:pt x="35013" y="40551"/>
                    <a:pt x="41617" y="44979"/>
                  </a:cubicBezTo>
                  <a:cubicBezTo>
                    <a:pt x="48476" y="49534"/>
                    <a:pt x="55335" y="54089"/>
                    <a:pt x="63591" y="54089"/>
                  </a:cubicBezTo>
                  <a:cubicBezTo>
                    <a:pt x="75657" y="54089"/>
                    <a:pt x="84802" y="44726"/>
                    <a:pt x="84802" y="33592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0A2BDB5-B9D3-418F-A879-5BE68775E841}"/>
                </a:ext>
              </a:extLst>
            </p:cNvPr>
            <p:cNvSpPr/>
            <p:nvPr>
              <p:custDataLst>
                <p:tags r:id="rId40"/>
              </p:custDataLst>
            </p:nvPr>
          </p:nvSpPr>
          <p:spPr>
            <a:xfrm>
              <a:off x="3595540" y="3367734"/>
              <a:ext cx="53472" cy="87049"/>
            </a:xfrm>
            <a:custGeom>
              <a:avLst/>
              <a:gdLst>
                <a:gd name="connsiteX0" fmla="*/ 53567 w 53472"/>
                <a:gd name="connsiteY0" fmla="*/ 43841 h 87049"/>
                <a:gd name="connsiteX1" fmla="*/ 48487 w 53472"/>
                <a:gd name="connsiteY1" fmla="*/ 14234 h 87049"/>
                <a:gd name="connsiteX2" fmla="*/ 26895 w 53472"/>
                <a:gd name="connsiteY2" fmla="*/ 63 h 87049"/>
                <a:gd name="connsiteX3" fmla="*/ 4794 w 53472"/>
                <a:gd name="connsiteY3" fmla="*/ 15119 h 87049"/>
                <a:gd name="connsiteX4" fmla="*/ 95 w 53472"/>
                <a:gd name="connsiteY4" fmla="*/ 43841 h 87049"/>
                <a:gd name="connsiteX5" fmla="*/ 5811 w 53472"/>
                <a:gd name="connsiteY5" fmla="*/ 74333 h 87049"/>
                <a:gd name="connsiteX6" fmla="*/ 26768 w 53472"/>
                <a:gd name="connsiteY6" fmla="*/ 87112 h 87049"/>
                <a:gd name="connsiteX7" fmla="*/ 48868 w 53472"/>
                <a:gd name="connsiteY7" fmla="*/ 72435 h 87049"/>
                <a:gd name="connsiteX8" fmla="*/ 53567 w 53472"/>
                <a:gd name="connsiteY8" fmla="*/ 43841 h 87049"/>
                <a:gd name="connsiteX9" fmla="*/ 26768 w 53472"/>
                <a:gd name="connsiteY9" fmla="*/ 84329 h 87049"/>
                <a:gd name="connsiteX10" fmla="*/ 12034 w 53472"/>
                <a:gd name="connsiteY10" fmla="*/ 69019 h 87049"/>
                <a:gd name="connsiteX11" fmla="*/ 10637 w 53472"/>
                <a:gd name="connsiteY11" fmla="*/ 42322 h 87049"/>
                <a:gd name="connsiteX12" fmla="*/ 11653 w 53472"/>
                <a:gd name="connsiteY12" fmla="*/ 19042 h 87049"/>
                <a:gd name="connsiteX13" fmla="*/ 26768 w 53472"/>
                <a:gd name="connsiteY13" fmla="*/ 2846 h 87049"/>
                <a:gd name="connsiteX14" fmla="*/ 41755 w 53472"/>
                <a:gd name="connsiteY14" fmla="*/ 17650 h 87049"/>
                <a:gd name="connsiteX15" fmla="*/ 43025 w 53472"/>
                <a:gd name="connsiteY15" fmla="*/ 42322 h 87049"/>
                <a:gd name="connsiteX16" fmla="*/ 41628 w 53472"/>
                <a:gd name="connsiteY16" fmla="*/ 68513 h 87049"/>
                <a:gd name="connsiteX17" fmla="*/ 26768 w 53472"/>
                <a:gd name="connsiteY17" fmla="*/ 84329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472" h="87049">
                  <a:moveTo>
                    <a:pt x="53567" y="43841"/>
                  </a:moveTo>
                  <a:cubicBezTo>
                    <a:pt x="53567" y="33719"/>
                    <a:pt x="52932" y="23597"/>
                    <a:pt x="48487" y="14234"/>
                  </a:cubicBezTo>
                  <a:cubicBezTo>
                    <a:pt x="42644" y="2087"/>
                    <a:pt x="32229" y="63"/>
                    <a:pt x="26895" y="63"/>
                  </a:cubicBezTo>
                  <a:cubicBezTo>
                    <a:pt x="19274" y="63"/>
                    <a:pt x="10002" y="3352"/>
                    <a:pt x="4794" y="15119"/>
                  </a:cubicBezTo>
                  <a:cubicBezTo>
                    <a:pt x="730" y="23850"/>
                    <a:pt x="95" y="33719"/>
                    <a:pt x="95" y="43841"/>
                  </a:cubicBezTo>
                  <a:cubicBezTo>
                    <a:pt x="95" y="53330"/>
                    <a:pt x="603" y="64717"/>
                    <a:pt x="5811" y="74333"/>
                  </a:cubicBezTo>
                  <a:cubicBezTo>
                    <a:pt x="11272" y="84582"/>
                    <a:pt x="20544" y="87112"/>
                    <a:pt x="26768" y="87112"/>
                  </a:cubicBezTo>
                  <a:cubicBezTo>
                    <a:pt x="33626" y="87112"/>
                    <a:pt x="43279" y="84455"/>
                    <a:pt x="48868" y="72435"/>
                  </a:cubicBezTo>
                  <a:cubicBezTo>
                    <a:pt x="52932" y="63705"/>
                    <a:pt x="53567" y="53836"/>
                    <a:pt x="53567" y="43841"/>
                  </a:cubicBezTo>
                  <a:close/>
                  <a:moveTo>
                    <a:pt x="26768" y="84329"/>
                  </a:moveTo>
                  <a:cubicBezTo>
                    <a:pt x="21814" y="84329"/>
                    <a:pt x="14320" y="81166"/>
                    <a:pt x="12034" y="69019"/>
                  </a:cubicBezTo>
                  <a:cubicBezTo>
                    <a:pt x="10637" y="61428"/>
                    <a:pt x="10637" y="49787"/>
                    <a:pt x="10637" y="42322"/>
                  </a:cubicBezTo>
                  <a:cubicBezTo>
                    <a:pt x="10637" y="34225"/>
                    <a:pt x="10637" y="25874"/>
                    <a:pt x="11653" y="19042"/>
                  </a:cubicBezTo>
                  <a:cubicBezTo>
                    <a:pt x="14066" y="3985"/>
                    <a:pt x="23592" y="2846"/>
                    <a:pt x="26768" y="2846"/>
                  </a:cubicBezTo>
                  <a:cubicBezTo>
                    <a:pt x="30959" y="2846"/>
                    <a:pt x="39342" y="5124"/>
                    <a:pt x="41755" y="17650"/>
                  </a:cubicBezTo>
                  <a:cubicBezTo>
                    <a:pt x="43025" y="24735"/>
                    <a:pt x="43025" y="34351"/>
                    <a:pt x="43025" y="42322"/>
                  </a:cubicBezTo>
                  <a:cubicBezTo>
                    <a:pt x="43025" y="51812"/>
                    <a:pt x="43025" y="60415"/>
                    <a:pt x="41628" y="68513"/>
                  </a:cubicBezTo>
                  <a:cubicBezTo>
                    <a:pt x="39723" y="80533"/>
                    <a:pt x="32483" y="84329"/>
                    <a:pt x="26768" y="8432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462FE21-03BD-4720-893F-0221CAB98D81}"/>
                </a:ext>
              </a:extLst>
            </p:cNvPr>
            <p:cNvSpPr/>
            <p:nvPr>
              <p:custDataLst>
                <p:tags r:id="rId41"/>
              </p:custDataLst>
            </p:nvPr>
          </p:nvSpPr>
          <p:spPr>
            <a:xfrm>
              <a:off x="3665016" y="3438589"/>
              <a:ext cx="13463" cy="13411"/>
            </a:xfrm>
            <a:custGeom>
              <a:avLst/>
              <a:gdLst>
                <a:gd name="connsiteX0" fmla="*/ 13563 w 13463"/>
                <a:gd name="connsiteY0" fmla="*/ 6769 h 13411"/>
                <a:gd name="connsiteX1" fmla="*/ 6832 w 13463"/>
                <a:gd name="connsiteY1" fmla="*/ 63 h 13411"/>
                <a:gd name="connsiteX2" fmla="*/ 100 w 13463"/>
                <a:gd name="connsiteY2" fmla="*/ 6769 h 13411"/>
                <a:gd name="connsiteX3" fmla="*/ 6832 w 13463"/>
                <a:gd name="connsiteY3" fmla="*/ 13474 h 13411"/>
                <a:gd name="connsiteX4" fmla="*/ 13563 w 13463"/>
                <a:gd name="connsiteY4" fmla="*/ 6769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63" h="13411">
                  <a:moveTo>
                    <a:pt x="13563" y="6769"/>
                  </a:moveTo>
                  <a:cubicBezTo>
                    <a:pt x="13563" y="3099"/>
                    <a:pt x="10515" y="63"/>
                    <a:pt x="6832" y="63"/>
                  </a:cubicBezTo>
                  <a:cubicBezTo>
                    <a:pt x="3148" y="63"/>
                    <a:pt x="100" y="3099"/>
                    <a:pt x="100" y="6769"/>
                  </a:cubicBezTo>
                  <a:cubicBezTo>
                    <a:pt x="100" y="10438"/>
                    <a:pt x="3148" y="13474"/>
                    <a:pt x="6832" y="13474"/>
                  </a:cubicBezTo>
                  <a:cubicBezTo>
                    <a:pt x="10515" y="13474"/>
                    <a:pt x="13563" y="10438"/>
                    <a:pt x="13563" y="676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A1C62C4-EB1D-4024-B678-D258C1BFD1E1}"/>
                </a:ext>
              </a:extLst>
            </p:cNvPr>
            <p:cNvSpPr/>
            <p:nvPr>
              <p:custDataLst>
                <p:tags r:id="rId42"/>
              </p:custDataLst>
            </p:nvPr>
          </p:nvSpPr>
          <p:spPr>
            <a:xfrm>
              <a:off x="3694709" y="3367734"/>
              <a:ext cx="52710" cy="87049"/>
            </a:xfrm>
            <a:custGeom>
              <a:avLst/>
              <a:gdLst>
                <a:gd name="connsiteX0" fmla="*/ 41382 w 52710"/>
                <a:gd name="connsiteY0" fmla="*/ 44094 h 87049"/>
                <a:gd name="connsiteX1" fmla="*/ 41382 w 52710"/>
                <a:gd name="connsiteY1" fmla="*/ 48142 h 87049"/>
                <a:gd name="connsiteX2" fmla="*/ 20806 w 52710"/>
                <a:gd name="connsiteY2" fmla="*/ 83570 h 87049"/>
                <a:gd name="connsiteX3" fmla="*/ 8359 w 52710"/>
                <a:gd name="connsiteY3" fmla="*/ 79015 h 87049"/>
                <a:gd name="connsiteX4" fmla="*/ 14963 w 52710"/>
                <a:gd name="connsiteY4" fmla="*/ 73195 h 87049"/>
                <a:gd name="connsiteX5" fmla="*/ 9121 w 52710"/>
                <a:gd name="connsiteY5" fmla="*/ 67374 h 87049"/>
                <a:gd name="connsiteX6" fmla="*/ 3278 w 52710"/>
                <a:gd name="connsiteY6" fmla="*/ 73448 h 87049"/>
                <a:gd name="connsiteX7" fmla="*/ 20933 w 52710"/>
                <a:gd name="connsiteY7" fmla="*/ 87112 h 87049"/>
                <a:gd name="connsiteX8" fmla="*/ 52813 w 52710"/>
                <a:gd name="connsiteY8" fmla="*/ 42702 h 87049"/>
                <a:gd name="connsiteX9" fmla="*/ 26902 w 52710"/>
                <a:gd name="connsiteY9" fmla="*/ 63 h 87049"/>
                <a:gd name="connsiteX10" fmla="*/ 8232 w 52710"/>
                <a:gd name="connsiteY10" fmla="*/ 8034 h 87049"/>
                <a:gd name="connsiteX11" fmla="*/ 103 w 52710"/>
                <a:gd name="connsiteY11" fmla="*/ 28531 h 87049"/>
                <a:gd name="connsiteX12" fmla="*/ 25505 w 52710"/>
                <a:gd name="connsiteY12" fmla="*/ 56746 h 87049"/>
                <a:gd name="connsiteX13" fmla="*/ 41382 w 52710"/>
                <a:gd name="connsiteY13" fmla="*/ 44094 h 87049"/>
                <a:gd name="connsiteX14" fmla="*/ 25632 w 52710"/>
                <a:gd name="connsiteY14" fmla="*/ 53836 h 87049"/>
                <a:gd name="connsiteX15" fmla="*/ 13820 w 52710"/>
                <a:gd name="connsiteY15" fmla="*/ 45865 h 87049"/>
                <a:gd name="connsiteX16" fmla="*/ 11534 w 52710"/>
                <a:gd name="connsiteY16" fmla="*/ 28658 h 87049"/>
                <a:gd name="connsiteX17" fmla="*/ 14201 w 52710"/>
                <a:gd name="connsiteY17" fmla="*/ 11197 h 87049"/>
                <a:gd name="connsiteX18" fmla="*/ 26902 w 52710"/>
                <a:gd name="connsiteY18" fmla="*/ 3226 h 87049"/>
                <a:gd name="connsiteX19" fmla="*/ 39095 w 52710"/>
                <a:gd name="connsiteY19" fmla="*/ 13221 h 87049"/>
                <a:gd name="connsiteX20" fmla="*/ 41128 w 52710"/>
                <a:gd name="connsiteY20" fmla="*/ 31062 h 87049"/>
                <a:gd name="connsiteX21" fmla="*/ 25632 w 52710"/>
                <a:gd name="connsiteY21" fmla="*/ 53836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2710" h="87049">
                  <a:moveTo>
                    <a:pt x="41382" y="44094"/>
                  </a:moveTo>
                  <a:lnTo>
                    <a:pt x="41382" y="48142"/>
                  </a:lnTo>
                  <a:cubicBezTo>
                    <a:pt x="41382" y="77749"/>
                    <a:pt x="28172" y="83570"/>
                    <a:pt x="20806" y="83570"/>
                  </a:cubicBezTo>
                  <a:cubicBezTo>
                    <a:pt x="18647" y="83570"/>
                    <a:pt x="11788" y="83317"/>
                    <a:pt x="8359" y="79015"/>
                  </a:cubicBezTo>
                  <a:cubicBezTo>
                    <a:pt x="13947" y="79015"/>
                    <a:pt x="14963" y="75345"/>
                    <a:pt x="14963" y="73195"/>
                  </a:cubicBezTo>
                  <a:cubicBezTo>
                    <a:pt x="14963" y="69272"/>
                    <a:pt x="11915" y="67374"/>
                    <a:pt x="9121" y="67374"/>
                  </a:cubicBezTo>
                  <a:cubicBezTo>
                    <a:pt x="7088" y="67374"/>
                    <a:pt x="3278" y="68513"/>
                    <a:pt x="3278" y="73448"/>
                  </a:cubicBezTo>
                  <a:cubicBezTo>
                    <a:pt x="3278" y="81925"/>
                    <a:pt x="10137" y="87112"/>
                    <a:pt x="20933" y="87112"/>
                  </a:cubicBezTo>
                  <a:cubicBezTo>
                    <a:pt x="37317" y="87112"/>
                    <a:pt x="52813" y="69905"/>
                    <a:pt x="52813" y="42702"/>
                  </a:cubicBezTo>
                  <a:cubicBezTo>
                    <a:pt x="52813" y="8666"/>
                    <a:pt x="38206" y="63"/>
                    <a:pt x="26902" y="63"/>
                  </a:cubicBezTo>
                  <a:cubicBezTo>
                    <a:pt x="19917" y="63"/>
                    <a:pt x="13693" y="2340"/>
                    <a:pt x="8232" y="8034"/>
                  </a:cubicBezTo>
                  <a:cubicBezTo>
                    <a:pt x="3024" y="13728"/>
                    <a:pt x="103" y="19042"/>
                    <a:pt x="103" y="28531"/>
                  </a:cubicBezTo>
                  <a:cubicBezTo>
                    <a:pt x="103" y="44347"/>
                    <a:pt x="11280" y="56746"/>
                    <a:pt x="25505" y="56746"/>
                  </a:cubicBezTo>
                  <a:cubicBezTo>
                    <a:pt x="33253" y="56746"/>
                    <a:pt x="38460" y="51432"/>
                    <a:pt x="41382" y="44094"/>
                  </a:cubicBezTo>
                  <a:close/>
                  <a:moveTo>
                    <a:pt x="25632" y="53836"/>
                  </a:moveTo>
                  <a:cubicBezTo>
                    <a:pt x="23600" y="53836"/>
                    <a:pt x="17757" y="53836"/>
                    <a:pt x="13820" y="45865"/>
                  </a:cubicBezTo>
                  <a:cubicBezTo>
                    <a:pt x="11534" y="41184"/>
                    <a:pt x="11534" y="34857"/>
                    <a:pt x="11534" y="28658"/>
                  </a:cubicBezTo>
                  <a:cubicBezTo>
                    <a:pt x="11534" y="21825"/>
                    <a:pt x="11534" y="15878"/>
                    <a:pt x="14201" y="11197"/>
                  </a:cubicBezTo>
                  <a:cubicBezTo>
                    <a:pt x="17630" y="4871"/>
                    <a:pt x="22457" y="3226"/>
                    <a:pt x="26902" y="3226"/>
                  </a:cubicBezTo>
                  <a:cubicBezTo>
                    <a:pt x="32745" y="3226"/>
                    <a:pt x="36936" y="7528"/>
                    <a:pt x="39095" y="13221"/>
                  </a:cubicBezTo>
                  <a:cubicBezTo>
                    <a:pt x="40620" y="17270"/>
                    <a:pt x="41128" y="25241"/>
                    <a:pt x="41128" y="31062"/>
                  </a:cubicBezTo>
                  <a:cubicBezTo>
                    <a:pt x="41128" y="41563"/>
                    <a:pt x="36809" y="53836"/>
                    <a:pt x="25632" y="53836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067A6CA-C792-48AA-ABBB-41BD7B9B002B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3759231" y="3367734"/>
              <a:ext cx="50677" cy="84265"/>
            </a:xfrm>
            <a:custGeom>
              <a:avLst/>
              <a:gdLst>
                <a:gd name="connsiteX0" fmla="*/ 9888 w 50677"/>
                <a:gd name="connsiteY0" fmla="*/ 74586 h 84265"/>
                <a:gd name="connsiteX1" fmla="*/ 23351 w 50677"/>
                <a:gd name="connsiteY1" fmla="*/ 61554 h 84265"/>
                <a:gd name="connsiteX2" fmla="*/ 50786 w 50677"/>
                <a:gd name="connsiteY2" fmla="*/ 24609 h 84265"/>
                <a:gd name="connsiteX3" fmla="*/ 23859 w 50677"/>
                <a:gd name="connsiteY3" fmla="*/ 63 h 84265"/>
                <a:gd name="connsiteX4" fmla="*/ 108 w 50677"/>
                <a:gd name="connsiteY4" fmla="*/ 22964 h 84265"/>
                <a:gd name="connsiteX5" fmla="*/ 6839 w 50677"/>
                <a:gd name="connsiteY5" fmla="*/ 30049 h 84265"/>
                <a:gd name="connsiteX6" fmla="*/ 13444 w 50677"/>
                <a:gd name="connsiteY6" fmla="*/ 23343 h 84265"/>
                <a:gd name="connsiteX7" fmla="*/ 6712 w 50677"/>
                <a:gd name="connsiteY7" fmla="*/ 16764 h 84265"/>
                <a:gd name="connsiteX8" fmla="*/ 5061 w 50677"/>
                <a:gd name="connsiteY8" fmla="*/ 16891 h 84265"/>
                <a:gd name="connsiteX9" fmla="*/ 22208 w 50677"/>
                <a:gd name="connsiteY9" fmla="*/ 3985 h 84265"/>
                <a:gd name="connsiteX10" fmla="*/ 39227 w 50677"/>
                <a:gd name="connsiteY10" fmla="*/ 24609 h 84265"/>
                <a:gd name="connsiteX11" fmla="*/ 25891 w 50677"/>
                <a:gd name="connsiteY11" fmla="*/ 52571 h 84265"/>
                <a:gd name="connsiteX12" fmla="*/ 1505 w 50677"/>
                <a:gd name="connsiteY12" fmla="*/ 79647 h 84265"/>
                <a:gd name="connsiteX13" fmla="*/ 108 w 50677"/>
                <a:gd name="connsiteY13" fmla="*/ 84329 h 84265"/>
                <a:gd name="connsiteX14" fmla="*/ 47229 w 50677"/>
                <a:gd name="connsiteY14" fmla="*/ 84329 h 84265"/>
                <a:gd name="connsiteX15" fmla="*/ 50786 w 50677"/>
                <a:gd name="connsiteY15" fmla="*/ 62313 h 84265"/>
                <a:gd name="connsiteX16" fmla="*/ 47610 w 50677"/>
                <a:gd name="connsiteY16" fmla="*/ 62313 h 84265"/>
                <a:gd name="connsiteX17" fmla="*/ 44816 w 50677"/>
                <a:gd name="connsiteY17" fmla="*/ 73574 h 84265"/>
                <a:gd name="connsiteX18" fmla="*/ 32750 w 50677"/>
                <a:gd name="connsiteY18" fmla="*/ 74586 h 84265"/>
                <a:gd name="connsiteX19" fmla="*/ 9888 w 50677"/>
                <a:gd name="connsiteY19" fmla="*/ 74586 h 84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677" h="84265">
                  <a:moveTo>
                    <a:pt x="9888" y="74586"/>
                  </a:moveTo>
                  <a:lnTo>
                    <a:pt x="23351" y="61554"/>
                  </a:lnTo>
                  <a:cubicBezTo>
                    <a:pt x="43165" y="44094"/>
                    <a:pt x="50786" y="37261"/>
                    <a:pt x="50786" y="24609"/>
                  </a:cubicBezTo>
                  <a:cubicBezTo>
                    <a:pt x="50786" y="10185"/>
                    <a:pt x="39355" y="63"/>
                    <a:pt x="23859" y="63"/>
                  </a:cubicBezTo>
                  <a:cubicBezTo>
                    <a:pt x="9507" y="63"/>
                    <a:pt x="108" y="11703"/>
                    <a:pt x="108" y="22964"/>
                  </a:cubicBezTo>
                  <a:cubicBezTo>
                    <a:pt x="108" y="30049"/>
                    <a:pt x="6458" y="30049"/>
                    <a:pt x="6839" y="30049"/>
                  </a:cubicBezTo>
                  <a:cubicBezTo>
                    <a:pt x="8999" y="30049"/>
                    <a:pt x="13444" y="28531"/>
                    <a:pt x="13444" y="23343"/>
                  </a:cubicBezTo>
                  <a:cubicBezTo>
                    <a:pt x="13444" y="20054"/>
                    <a:pt x="11158" y="16764"/>
                    <a:pt x="6712" y="16764"/>
                  </a:cubicBezTo>
                  <a:cubicBezTo>
                    <a:pt x="5696" y="16764"/>
                    <a:pt x="5442" y="16764"/>
                    <a:pt x="5061" y="16891"/>
                  </a:cubicBezTo>
                  <a:cubicBezTo>
                    <a:pt x="7982" y="8666"/>
                    <a:pt x="14841" y="3985"/>
                    <a:pt x="22208" y="3985"/>
                  </a:cubicBezTo>
                  <a:cubicBezTo>
                    <a:pt x="33766" y="3985"/>
                    <a:pt x="39227" y="14234"/>
                    <a:pt x="39227" y="24609"/>
                  </a:cubicBezTo>
                  <a:cubicBezTo>
                    <a:pt x="39227" y="34731"/>
                    <a:pt x="32877" y="44726"/>
                    <a:pt x="25891" y="52571"/>
                  </a:cubicBezTo>
                  <a:lnTo>
                    <a:pt x="1505" y="79647"/>
                  </a:lnTo>
                  <a:cubicBezTo>
                    <a:pt x="108" y="81039"/>
                    <a:pt x="108" y="81292"/>
                    <a:pt x="108" y="84329"/>
                  </a:cubicBezTo>
                  <a:lnTo>
                    <a:pt x="47229" y="84329"/>
                  </a:lnTo>
                  <a:lnTo>
                    <a:pt x="50786" y="62313"/>
                  </a:lnTo>
                  <a:lnTo>
                    <a:pt x="47610" y="62313"/>
                  </a:lnTo>
                  <a:cubicBezTo>
                    <a:pt x="46975" y="66109"/>
                    <a:pt x="46086" y="71676"/>
                    <a:pt x="44816" y="73574"/>
                  </a:cubicBezTo>
                  <a:cubicBezTo>
                    <a:pt x="43927" y="74586"/>
                    <a:pt x="35544" y="74586"/>
                    <a:pt x="32750" y="74586"/>
                  </a:cubicBezTo>
                  <a:lnTo>
                    <a:pt x="9888" y="74586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2A48F3C-5E8F-4FF4-BF38-BF992E7CC45C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3819943" y="3366343"/>
              <a:ext cx="56266" cy="85657"/>
            </a:xfrm>
            <a:custGeom>
              <a:avLst/>
              <a:gdLst>
                <a:gd name="connsiteX0" fmla="*/ 33898 w 56266"/>
                <a:gd name="connsiteY0" fmla="*/ 64844 h 85657"/>
                <a:gd name="connsiteX1" fmla="*/ 33898 w 56266"/>
                <a:gd name="connsiteY1" fmla="*/ 75852 h 85657"/>
                <a:gd name="connsiteX2" fmla="*/ 24245 w 56266"/>
                <a:gd name="connsiteY2" fmla="*/ 81798 h 85657"/>
                <a:gd name="connsiteX3" fmla="*/ 21578 w 56266"/>
                <a:gd name="connsiteY3" fmla="*/ 81798 h 85657"/>
                <a:gd name="connsiteX4" fmla="*/ 21578 w 56266"/>
                <a:gd name="connsiteY4" fmla="*/ 85721 h 85657"/>
                <a:gd name="connsiteX5" fmla="*/ 38724 w 56266"/>
                <a:gd name="connsiteY5" fmla="*/ 85341 h 85657"/>
                <a:gd name="connsiteX6" fmla="*/ 55998 w 56266"/>
                <a:gd name="connsiteY6" fmla="*/ 85721 h 85657"/>
                <a:gd name="connsiteX7" fmla="*/ 55998 w 56266"/>
                <a:gd name="connsiteY7" fmla="*/ 81798 h 85657"/>
                <a:gd name="connsiteX8" fmla="*/ 53331 w 56266"/>
                <a:gd name="connsiteY8" fmla="*/ 81798 h 85657"/>
                <a:gd name="connsiteX9" fmla="*/ 43678 w 56266"/>
                <a:gd name="connsiteY9" fmla="*/ 75852 h 85657"/>
                <a:gd name="connsiteX10" fmla="*/ 43678 w 56266"/>
                <a:gd name="connsiteY10" fmla="*/ 64844 h 85657"/>
                <a:gd name="connsiteX11" fmla="*/ 56379 w 56266"/>
                <a:gd name="connsiteY11" fmla="*/ 64844 h 85657"/>
                <a:gd name="connsiteX12" fmla="*/ 56379 w 56266"/>
                <a:gd name="connsiteY12" fmla="*/ 60922 h 85657"/>
                <a:gd name="connsiteX13" fmla="*/ 43678 w 56266"/>
                <a:gd name="connsiteY13" fmla="*/ 60922 h 85657"/>
                <a:gd name="connsiteX14" fmla="*/ 43678 w 56266"/>
                <a:gd name="connsiteY14" fmla="*/ 3352 h 85657"/>
                <a:gd name="connsiteX15" fmla="*/ 41646 w 56266"/>
                <a:gd name="connsiteY15" fmla="*/ 63 h 85657"/>
                <a:gd name="connsiteX16" fmla="*/ 39105 w 56266"/>
                <a:gd name="connsiteY16" fmla="*/ 1581 h 85657"/>
                <a:gd name="connsiteX17" fmla="*/ 113 w 56266"/>
                <a:gd name="connsiteY17" fmla="*/ 60922 h 85657"/>
                <a:gd name="connsiteX18" fmla="*/ 113 w 56266"/>
                <a:gd name="connsiteY18" fmla="*/ 64844 h 85657"/>
                <a:gd name="connsiteX19" fmla="*/ 33898 w 56266"/>
                <a:gd name="connsiteY19" fmla="*/ 64844 h 85657"/>
                <a:gd name="connsiteX20" fmla="*/ 34660 w 56266"/>
                <a:gd name="connsiteY20" fmla="*/ 60922 h 85657"/>
                <a:gd name="connsiteX21" fmla="*/ 3669 w 56266"/>
                <a:gd name="connsiteY21" fmla="*/ 60922 h 85657"/>
                <a:gd name="connsiteX22" fmla="*/ 34660 w 56266"/>
                <a:gd name="connsiteY22" fmla="*/ 13728 h 85657"/>
                <a:gd name="connsiteX23" fmla="*/ 34660 w 56266"/>
                <a:gd name="connsiteY23" fmla="*/ 60922 h 8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6266" h="85657">
                  <a:moveTo>
                    <a:pt x="33898" y="64844"/>
                  </a:moveTo>
                  <a:lnTo>
                    <a:pt x="33898" y="75852"/>
                  </a:lnTo>
                  <a:cubicBezTo>
                    <a:pt x="33898" y="80406"/>
                    <a:pt x="33644" y="81798"/>
                    <a:pt x="24245" y="81798"/>
                  </a:cubicBezTo>
                  <a:lnTo>
                    <a:pt x="21578" y="81798"/>
                  </a:lnTo>
                  <a:lnTo>
                    <a:pt x="21578" y="85721"/>
                  </a:lnTo>
                  <a:cubicBezTo>
                    <a:pt x="26785" y="85341"/>
                    <a:pt x="33390" y="85341"/>
                    <a:pt x="38724" y="85341"/>
                  </a:cubicBezTo>
                  <a:cubicBezTo>
                    <a:pt x="44059" y="85341"/>
                    <a:pt x="50791" y="85341"/>
                    <a:pt x="55998" y="85721"/>
                  </a:cubicBezTo>
                  <a:lnTo>
                    <a:pt x="55998" y="81798"/>
                  </a:lnTo>
                  <a:lnTo>
                    <a:pt x="53331" y="81798"/>
                  </a:lnTo>
                  <a:cubicBezTo>
                    <a:pt x="43932" y="81798"/>
                    <a:pt x="43678" y="80406"/>
                    <a:pt x="43678" y="75852"/>
                  </a:cubicBezTo>
                  <a:lnTo>
                    <a:pt x="43678" y="64844"/>
                  </a:lnTo>
                  <a:lnTo>
                    <a:pt x="56379" y="64844"/>
                  </a:lnTo>
                  <a:lnTo>
                    <a:pt x="56379" y="60922"/>
                  </a:lnTo>
                  <a:lnTo>
                    <a:pt x="43678" y="60922"/>
                  </a:lnTo>
                  <a:lnTo>
                    <a:pt x="43678" y="3352"/>
                  </a:lnTo>
                  <a:cubicBezTo>
                    <a:pt x="43678" y="822"/>
                    <a:pt x="43678" y="63"/>
                    <a:pt x="41646" y="63"/>
                  </a:cubicBezTo>
                  <a:cubicBezTo>
                    <a:pt x="40503" y="63"/>
                    <a:pt x="40122" y="63"/>
                    <a:pt x="39105" y="1581"/>
                  </a:cubicBezTo>
                  <a:lnTo>
                    <a:pt x="113" y="60922"/>
                  </a:lnTo>
                  <a:lnTo>
                    <a:pt x="113" y="64844"/>
                  </a:lnTo>
                  <a:lnTo>
                    <a:pt x="33898" y="64844"/>
                  </a:lnTo>
                  <a:close/>
                  <a:moveTo>
                    <a:pt x="34660" y="60922"/>
                  </a:moveTo>
                  <a:lnTo>
                    <a:pt x="3669" y="60922"/>
                  </a:lnTo>
                  <a:lnTo>
                    <a:pt x="34660" y="13728"/>
                  </a:lnTo>
                  <a:lnTo>
                    <a:pt x="34660" y="60922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18E99D00-D7F0-4BF8-B4BF-6187261D1E6C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3926930" y="3365583"/>
              <a:ext cx="106944" cy="86416"/>
            </a:xfrm>
            <a:custGeom>
              <a:avLst/>
              <a:gdLst>
                <a:gd name="connsiteX0" fmla="*/ 26031 w 106944"/>
                <a:gd name="connsiteY0" fmla="*/ 2846 h 86416"/>
                <a:gd name="connsiteX1" fmla="*/ 21586 w 106944"/>
                <a:gd name="connsiteY1" fmla="*/ 63 h 86416"/>
                <a:gd name="connsiteX2" fmla="*/ 121 w 106944"/>
                <a:gd name="connsiteY2" fmla="*/ 63 h 86416"/>
                <a:gd name="connsiteX3" fmla="*/ 121 w 106944"/>
                <a:gd name="connsiteY3" fmla="*/ 3985 h 86416"/>
                <a:gd name="connsiteX4" fmla="*/ 3169 w 106944"/>
                <a:gd name="connsiteY4" fmla="*/ 3985 h 86416"/>
                <a:gd name="connsiteX5" fmla="*/ 13203 w 106944"/>
                <a:gd name="connsiteY5" fmla="*/ 9932 h 86416"/>
                <a:gd name="connsiteX6" fmla="*/ 13203 w 106944"/>
                <a:gd name="connsiteY6" fmla="*/ 73195 h 86416"/>
                <a:gd name="connsiteX7" fmla="*/ 121 w 106944"/>
                <a:gd name="connsiteY7" fmla="*/ 82557 h 86416"/>
                <a:gd name="connsiteX8" fmla="*/ 121 w 106944"/>
                <a:gd name="connsiteY8" fmla="*/ 86480 h 86416"/>
                <a:gd name="connsiteX9" fmla="*/ 14981 w 106944"/>
                <a:gd name="connsiteY9" fmla="*/ 86100 h 86416"/>
                <a:gd name="connsiteX10" fmla="*/ 29842 w 106944"/>
                <a:gd name="connsiteY10" fmla="*/ 86480 h 86416"/>
                <a:gd name="connsiteX11" fmla="*/ 29842 w 106944"/>
                <a:gd name="connsiteY11" fmla="*/ 82557 h 86416"/>
                <a:gd name="connsiteX12" fmla="*/ 16760 w 106944"/>
                <a:gd name="connsiteY12" fmla="*/ 73195 h 86416"/>
                <a:gd name="connsiteX13" fmla="*/ 16760 w 106944"/>
                <a:gd name="connsiteY13" fmla="*/ 4997 h 86416"/>
                <a:gd name="connsiteX14" fmla="*/ 16887 w 106944"/>
                <a:gd name="connsiteY14" fmla="*/ 4997 h 86416"/>
                <a:gd name="connsiteX15" fmla="*/ 47497 w 106944"/>
                <a:gd name="connsiteY15" fmla="*/ 83696 h 86416"/>
                <a:gd name="connsiteX16" fmla="*/ 50037 w 106944"/>
                <a:gd name="connsiteY16" fmla="*/ 86480 h 86416"/>
                <a:gd name="connsiteX17" fmla="*/ 52323 w 106944"/>
                <a:gd name="connsiteY17" fmla="*/ 84076 h 86416"/>
                <a:gd name="connsiteX18" fmla="*/ 83568 w 106944"/>
                <a:gd name="connsiteY18" fmla="*/ 3985 h 86416"/>
                <a:gd name="connsiteX19" fmla="*/ 83695 w 106944"/>
                <a:gd name="connsiteY19" fmla="*/ 3985 h 86416"/>
                <a:gd name="connsiteX20" fmla="*/ 83695 w 106944"/>
                <a:gd name="connsiteY20" fmla="*/ 76611 h 86416"/>
                <a:gd name="connsiteX21" fmla="*/ 73661 w 106944"/>
                <a:gd name="connsiteY21" fmla="*/ 82557 h 86416"/>
                <a:gd name="connsiteX22" fmla="*/ 70613 w 106944"/>
                <a:gd name="connsiteY22" fmla="*/ 82557 h 86416"/>
                <a:gd name="connsiteX23" fmla="*/ 70613 w 106944"/>
                <a:gd name="connsiteY23" fmla="*/ 86480 h 86416"/>
                <a:gd name="connsiteX24" fmla="*/ 88903 w 106944"/>
                <a:gd name="connsiteY24" fmla="*/ 86100 h 86416"/>
                <a:gd name="connsiteX25" fmla="*/ 107065 w 106944"/>
                <a:gd name="connsiteY25" fmla="*/ 86480 h 86416"/>
                <a:gd name="connsiteX26" fmla="*/ 107065 w 106944"/>
                <a:gd name="connsiteY26" fmla="*/ 82557 h 86416"/>
                <a:gd name="connsiteX27" fmla="*/ 104017 w 106944"/>
                <a:gd name="connsiteY27" fmla="*/ 82557 h 86416"/>
                <a:gd name="connsiteX28" fmla="*/ 93983 w 106944"/>
                <a:gd name="connsiteY28" fmla="*/ 76611 h 86416"/>
                <a:gd name="connsiteX29" fmla="*/ 93983 w 106944"/>
                <a:gd name="connsiteY29" fmla="*/ 9932 h 86416"/>
                <a:gd name="connsiteX30" fmla="*/ 104017 w 106944"/>
                <a:gd name="connsiteY30" fmla="*/ 3985 h 86416"/>
                <a:gd name="connsiteX31" fmla="*/ 107065 w 106944"/>
                <a:gd name="connsiteY31" fmla="*/ 3985 h 86416"/>
                <a:gd name="connsiteX32" fmla="*/ 107065 w 106944"/>
                <a:gd name="connsiteY32" fmla="*/ 63 h 86416"/>
                <a:gd name="connsiteX33" fmla="*/ 85600 w 106944"/>
                <a:gd name="connsiteY33" fmla="*/ 63 h 86416"/>
                <a:gd name="connsiteX34" fmla="*/ 81409 w 106944"/>
                <a:gd name="connsiteY34" fmla="*/ 2467 h 86416"/>
                <a:gd name="connsiteX35" fmla="*/ 53593 w 106944"/>
                <a:gd name="connsiteY35" fmla="*/ 73701 h 86416"/>
                <a:gd name="connsiteX36" fmla="*/ 26031 w 106944"/>
                <a:gd name="connsiteY36" fmla="*/ 2846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06944" h="86416">
                  <a:moveTo>
                    <a:pt x="26031" y="2846"/>
                  </a:moveTo>
                  <a:cubicBezTo>
                    <a:pt x="24888" y="63"/>
                    <a:pt x="24507" y="63"/>
                    <a:pt x="21586" y="63"/>
                  </a:cubicBezTo>
                  <a:lnTo>
                    <a:pt x="121" y="63"/>
                  </a:lnTo>
                  <a:lnTo>
                    <a:pt x="121" y="3985"/>
                  </a:lnTo>
                  <a:lnTo>
                    <a:pt x="3169" y="3985"/>
                  </a:lnTo>
                  <a:cubicBezTo>
                    <a:pt x="12949" y="3985"/>
                    <a:pt x="13203" y="5377"/>
                    <a:pt x="13203" y="9932"/>
                  </a:cubicBezTo>
                  <a:lnTo>
                    <a:pt x="13203" y="73195"/>
                  </a:lnTo>
                  <a:cubicBezTo>
                    <a:pt x="13203" y="76611"/>
                    <a:pt x="13203" y="82557"/>
                    <a:pt x="121" y="82557"/>
                  </a:cubicBezTo>
                  <a:lnTo>
                    <a:pt x="121" y="86480"/>
                  </a:lnTo>
                  <a:cubicBezTo>
                    <a:pt x="4566" y="86353"/>
                    <a:pt x="10790" y="86100"/>
                    <a:pt x="14981" y="86100"/>
                  </a:cubicBezTo>
                  <a:cubicBezTo>
                    <a:pt x="19173" y="86100"/>
                    <a:pt x="25396" y="86353"/>
                    <a:pt x="29842" y="86480"/>
                  </a:cubicBezTo>
                  <a:lnTo>
                    <a:pt x="29842" y="82557"/>
                  </a:lnTo>
                  <a:cubicBezTo>
                    <a:pt x="16760" y="82557"/>
                    <a:pt x="16760" y="76611"/>
                    <a:pt x="16760" y="73195"/>
                  </a:cubicBezTo>
                  <a:lnTo>
                    <a:pt x="16760" y="4997"/>
                  </a:lnTo>
                  <a:lnTo>
                    <a:pt x="16887" y="4997"/>
                  </a:lnTo>
                  <a:lnTo>
                    <a:pt x="47497" y="83696"/>
                  </a:lnTo>
                  <a:cubicBezTo>
                    <a:pt x="48132" y="85341"/>
                    <a:pt x="48767" y="86480"/>
                    <a:pt x="50037" y="86480"/>
                  </a:cubicBezTo>
                  <a:cubicBezTo>
                    <a:pt x="51434" y="86480"/>
                    <a:pt x="51815" y="85467"/>
                    <a:pt x="52323" y="84076"/>
                  </a:cubicBezTo>
                  <a:lnTo>
                    <a:pt x="83568" y="3985"/>
                  </a:lnTo>
                  <a:lnTo>
                    <a:pt x="83695" y="3985"/>
                  </a:lnTo>
                  <a:lnTo>
                    <a:pt x="83695" y="76611"/>
                  </a:lnTo>
                  <a:cubicBezTo>
                    <a:pt x="83695" y="81166"/>
                    <a:pt x="83441" y="82557"/>
                    <a:pt x="73661" y="82557"/>
                  </a:cubicBezTo>
                  <a:lnTo>
                    <a:pt x="70613" y="82557"/>
                  </a:lnTo>
                  <a:lnTo>
                    <a:pt x="70613" y="86480"/>
                  </a:lnTo>
                  <a:cubicBezTo>
                    <a:pt x="75312" y="86100"/>
                    <a:pt x="83949" y="86100"/>
                    <a:pt x="88903" y="86100"/>
                  </a:cubicBezTo>
                  <a:cubicBezTo>
                    <a:pt x="93856" y="86100"/>
                    <a:pt x="102366" y="86100"/>
                    <a:pt x="107065" y="86480"/>
                  </a:cubicBezTo>
                  <a:lnTo>
                    <a:pt x="107065" y="82557"/>
                  </a:lnTo>
                  <a:lnTo>
                    <a:pt x="104017" y="82557"/>
                  </a:lnTo>
                  <a:cubicBezTo>
                    <a:pt x="94237" y="82557"/>
                    <a:pt x="93983" y="81166"/>
                    <a:pt x="93983" y="76611"/>
                  </a:cubicBezTo>
                  <a:lnTo>
                    <a:pt x="93983" y="9932"/>
                  </a:lnTo>
                  <a:cubicBezTo>
                    <a:pt x="93983" y="5377"/>
                    <a:pt x="94237" y="3985"/>
                    <a:pt x="104017" y="3985"/>
                  </a:cubicBezTo>
                  <a:lnTo>
                    <a:pt x="107065" y="3985"/>
                  </a:lnTo>
                  <a:lnTo>
                    <a:pt x="107065" y="63"/>
                  </a:lnTo>
                  <a:lnTo>
                    <a:pt x="85600" y="63"/>
                  </a:lnTo>
                  <a:cubicBezTo>
                    <a:pt x="82298" y="63"/>
                    <a:pt x="82298" y="189"/>
                    <a:pt x="81409" y="2467"/>
                  </a:cubicBezTo>
                  <a:lnTo>
                    <a:pt x="53593" y="73701"/>
                  </a:lnTo>
                  <a:lnTo>
                    <a:pt x="26031" y="2846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1C60D79-FB1E-4125-9EAB-2C19364110E0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4043104" y="3365583"/>
              <a:ext cx="74810" cy="86416"/>
            </a:xfrm>
            <a:custGeom>
              <a:avLst/>
              <a:gdLst>
                <a:gd name="connsiteX0" fmla="*/ 24516 w 74810"/>
                <a:gd name="connsiteY0" fmla="*/ 46498 h 86416"/>
                <a:gd name="connsiteX1" fmla="*/ 45982 w 74810"/>
                <a:gd name="connsiteY1" fmla="*/ 46498 h 86416"/>
                <a:gd name="connsiteX2" fmla="*/ 74940 w 74810"/>
                <a:gd name="connsiteY2" fmla="*/ 23597 h 86416"/>
                <a:gd name="connsiteX3" fmla="*/ 44965 w 74810"/>
                <a:gd name="connsiteY3" fmla="*/ 63 h 86416"/>
                <a:gd name="connsiteX4" fmla="*/ 130 w 74810"/>
                <a:gd name="connsiteY4" fmla="*/ 63 h 86416"/>
                <a:gd name="connsiteX5" fmla="*/ 130 w 74810"/>
                <a:gd name="connsiteY5" fmla="*/ 3985 h 86416"/>
                <a:gd name="connsiteX6" fmla="*/ 3178 w 74810"/>
                <a:gd name="connsiteY6" fmla="*/ 3985 h 86416"/>
                <a:gd name="connsiteX7" fmla="*/ 13212 w 74810"/>
                <a:gd name="connsiteY7" fmla="*/ 9932 h 86416"/>
                <a:gd name="connsiteX8" fmla="*/ 13212 w 74810"/>
                <a:gd name="connsiteY8" fmla="*/ 76611 h 86416"/>
                <a:gd name="connsiteX9" fmla="*/ 3178 w 74810"/>
                <a:gd name="connsiteY9" fmla="*/ 82557 h 86416"/>
                <a:gd name="connsiteX10" fmla="*/ 130 w 74810"/>
                <a:gd name="connsiteY10" fmla="*/ 82557 h 86416"/>
                <a:gd name="connsiteX11" fmla="*/ 130 w 74810"/>
                <a:gd name="connsiteY11" fmla="*/ 86480 h 86416"/>
                <a:gd name="connsiteX12" fmla="*/ 18801 w 74810"/>
                <a:gd name="connsiteY12" fmla="*/ 86100 h 86416"/>
                <a:gd name="connsiteX13" fmla="*/ 37599 w 74810"/>
                <a:gd name="connsiteY13" fmla="*/ 86480 h 86416"/>
                <a:gd name="connsiteX14" fmla="*/ 37599 w 74810"/>
                <a:gd name="connsiteY14" fmla="*/ 82557 h 86416"/>
                <a:gd name="connsiteX15" fmla="*/ 34550 w 74810"/>
                <a:gd name="connsiteY15" fmla="*/ 82557 h 86416"/>
                <a:gd name="connsiteX16" fmla="*/ 24516 w 74810"/>
                <a:gd name="connsiteY16" fmla="*/ 76611 h 86416"/>
                <a:gd name="connsiteX17" fmla="*/ 24516 w 74810"/>
                <a:gd name="connsiteY17" fmla="*/ 46498 h 86416"/>
                <a:gd name="connsiteX18" fmla="*/ 24135 w 74810"/>
                <a:gd name="connsiteY18" fmla="*/ 43208 h 86416"/>
                <a:gd name="connsiteX19" fmla="*/ 24135 w 74810"/>
                <a:gd name="connsiteY19" fmla="*/ 9046 h 86416"/>
                <a:gd name="connsiteX20" fmla="*/ 30359 w 74810"/>
                <a:gd name="connsiteY20" fmla="*/ 3985 h 86416"/>
                <a:gd name="connsiteX21" fmla="*/ 41663 w 74810"/>
                <a:gd name="connsiteY21" fmla="*/ 3985 h 86416"/>
                <a:gd name="connsiteX22" fmla="*/ 61858 w 74810"/>
                <a:gd name="connsiteY22" fmla="*/ 23597 h 86416"/>
                <a:gd name="connsiteX23" fmla="*/ 41663 w 74810"/>
                <a:gd name="connsiteY23" fmla="*/ 43208 h 86416"/>
                <a:gd name="connsiteX24" fmla="*/ 24135 w 74810"/>
                <a:gd name="connsiteY24" fmla="*/ 43208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4810" h="86416">
                  <a:moveTo>
                    <a:pt x="24516" y="46498"/>
                  </a:moveTo>
                  <a:lnTo>
                    <a:pt x="45982" y="46498"/>
                  </a:lnTo>
                  <a:cubicBezTo>
                    <a:pt x="61223" y="46498"/>
                    <a:pt x="74940" y="36249"/>
                    <a:pt x="74940" y="23597"/>
                  </a:cubicBezTo>
                  <a:cubicBezTo>
                    <a:pt x="74940" y="11197"/>
                    <a:pt x="62366" y="63"/>
                    <a:pt x="44965" y="63"/>
                  </a:cubicBezTo>
                  <a:lnTo>
                    <a:pt x="130" y="63"/>
                  </a:lnTo>
                  <a:lnTo>
                    <a:pt x="130" y="3985"/>
                  </a:lnTo>
                  <a:lnTo>
                    <a:pt x="3178" y="3985"/>
                  </a:lnTo>
                  <a:cubicBezTo>
                    <a:pt x="12958" y="3985"/>
                    <a:pt x="13212" y="5377"/>
                    <a:pt x="13212" y="9932"/>
                  </a:cubicBezTo>
                  <a:lnTo>
                    <a:pt x="13212" y="76611"/>
                  </a:lnTo>
                  <a:cubicBezTo>
                    <a:pt x="13212" y="81166"/>
                    <a:pt x="12958" y="82557"/>
                    <a:pt x="3178" y="82557"/>
                  </a:cubicBezTo>
                  <a:lnTo>
                    <a:pt x="130" y="82557"/>
                  </a:lnTo>
                  <a:lnTo>
                    <a:pt x="130" y="86480"/>
                  </a:lnTo>
                  <a:cubicBezTo>
                    <a:pt x="4576" y="86100"/>
                    <a:pt x="13974" y="86100"/>
                    <a:pt x="18801" y="86100"/>
                  </a:cubicBezTo>
                  <a:cubicBezTo>
                    <a:pt x="23627" y="86100"/>
                    <a:pt x="33153" y="86100"/>
                    <a:pt x="37599" y="86480"/>
                  </a:cubicBezTo>
                  <a:lnTo>
                    <a:pt x="37599" y="82557"/>
                  </a:lnTo>
                  <a:lnTo>
                    <a:pt x="34550" y="82557"/>
                  </a:lnTo>
                  <a:cubicBezTo>
                    <a:pt x="24771" y="82557"/>
                    <a:pt x="24516" y="81166"/>
                    <a:pt x="24516" y="76611"/>
                  </a:cubicBezTo>
                  <a:lnTo>
                    <a:pt x="24516" y="46498"/>
                  </a:lnTo>
                  <a:close/>
                  <a:moveTo>
                    <a:pt x="24135" y="43208"/>
                  </a:moveTo>
                  <a:lnTo>
                    <a:pt x="24135" y="9046"/>
                  </a:lnTo>
                  <a:cubicBezTo>
                    <a:pt x="24135" y="4871"/>
                    <a:pt x="24389" y="3985"/>
                    <a:pt x="30359" y="3985"/>
                  </a:cubicBezTo>
                  <a:lnTo>
                    <a:pt x="41663" y="3985"/>
                  </a:lnTo>
                  <a:cubicBezTo>
                    <a:pt x="61858" y="3985"/>
                    <a:pt x="61858" y="17397"/>
                    <a:pt x="61858" y="23597"/>
                  </a:cubicBezTo>
                  <a:cubicBezTo>
                    <a:pt x="61858" y="29543"/>
                    <a:pt x="61858" y="43208"/>
                    <a:pt x="41663" y="43208"/>
                  </a:cubicBezTo>
                  <a:lnTo>
                    <a:pt x="24135" y="43208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DA8DB74-BCD5-4A31-925F-7DE850CDADB2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4126904" y="3395317"/>
              <a:ext cx="57282" cy="58075"/>
            </a:xfrm>
            <a:custGeom>
              <a:avLst/>
              <a:gdLst>
                <a:gd name="connsiteX0" fmla="*/ 37097 w 57282"/>
                <a:gd name="connsiteY0" fmla="*/ 47130 h 58075"/>
                <a:gd name="connsiteX1" fmla="*/ 47004 w 57282"/>
                <a:gd name="connsiteY1" fmla="*/ 57505 h 58075"/>
                <a:gd name="connsiteX2" fmla="*/ 57419 w 57282"/>
                <a:gd name="connsiteY2" fmla="*/ 45485 h 58075"/>
                <a:gd name="connsiteX3" fmla="*/ 57419 w 57282"/>
                <a:gd name="connsiteY3" fmla="*/ 38400 h 58075"/>
                <a:gd name="connsiteX4" fmla="*/ 54244 w 57282"/>
                <a:gd name="connsiteY4" fmla="*/ 38400 h 58075"/>
                <a:gd name="connsiteX5" fmla="*/ 54244 w 57282"/>
                <a:gd name="connsiteY5" fmla="*/ 45485 h 58075"/>
                <a:gd name="connsiteX6" fmla="*/ 49671 w 57282"/>
                <a:gd name="connsiteY6" fmla="*/ 53583 h 58075"/>
                <a:gd name="connsiteX7" fmla="*/ 44972 w 57282"/>
                <a:gd name="connsiteY7" fmla="*/ 47257 h 58075"/>
                <a:gd name="connsiteX8" fmla="*/ 44972 w 57282"/>
                <a:gd name="connsiteY8" fmla="*/ 21952 h 58075"/>
                <a:gd name="connsiteX9" fmla="*/ 40400 w 57282"/>
                <a:gd name="connsiteY9" fmla="*/ 7022 h 58075"/>
                <a:gd name="connsiteX10" fmla="*/ 22999 w 57282"/>
                <a:gd name="connsiteY10" fmla="*/ 63 h 58075"/>
                <a:gd name="connsiteX11" fmla="*/ 3820 w 57282"/>
                <a:gd name="connsiteY11" fmla="*/ 14360 h 58075"/>
                <a:gd name="connsiteX12" fmla="*/ 9663 w 57282"/>
                <a:gd name="connsiteY12" fmla="*/ 20307 h 58075"/>
                <a:gd name="connsiteX13" fmla="*/ 15505 w 57282"/>
                <a:gd name="connsiteY13" fmla="*/ 14487 h 58075"/>
                <a:gd name="connsiteX14" fmla="*/ 9028 w 57282"/>
                <a:gd name="connsiteY14" fmla="*/ 8667 h 58075"/>
                <a:gd name="connsiteX15" fmla="*/ 22745 w 57282"/>
                <a:gd name="connsiteY15" fmla="*/ 2846 h 58075"/>
                <a:gd name="connsiteX16" fmla="*/ 36208 w 57282"/>
                <a:gd name="connsiteY16" fmla="*/ 19042 h 58075"/>
                <a:gd name="connsiteX17" fmla="*/ 36208 w 57282"/>
                <a:gd name="connsiteY17" fmla="*/ 23723 h 58075"/>
                <a:gd name="connsiteX18" fmla="*/ 12838 w 57282"/>
                <a:gd name="connsiteY18" fmla="*/ 28278 h 58075"/>
                <a:gd name="connsiteX19" fmla="*/ 137 w 57282"/>
                <a:gd name="connsiteY19" fmla="*/ 44726 h 58075"/>
                <a:gd name="connsiteX20" fmla="*/ 20459 w 57282"/>
                <a:gd name="connsiteY20" fmla="*/ 58138 h 58075"/>
                <a:gd name="connsiteX21" fmla="*/ 37097 w 57282"/>
                <a:gd name="connsiteY21" fmla="*/ 47130 h 58075"/>
                <a:gd name="connsiteX22" fmla="*/ 36208 w 57282"/>
                <a:gd name="connsiteY22" fmla="*/ 26380 h 58075"/>
                <a:gd name="connsiteX23" fmla="*/ 36208 w 57282"/>
                <a:gd name="connsiteY23" fmla="*/ 39033 h 58075"/>
                <a:gd name="connsiteX24" fmla="*/ 21348 w 57282"/>
                <a:gd name="connsiteY24" fmla="*/ 55354 h 58075"/>
                <a:gd name="connsiteX25" fmla="*/ 9917 w 57282"/>
                <a:gd name="connsiteY25" fmla="*/ 44600 h 58075"/>
                <a:gd name="connsiteX26" fmla="*/ 36208 w 57282"/>
                <a:gd name="connsiteY26" fmla="*/ 26380 h 5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82" h="58075">
                  <a:moveTo>
                    <a:pt x="37097" y="47130"/>
                  </a:moveTo>
                  <a:cubicBezTo>
                    <a:pt x="37605" y="52191"/>
                    <a:pt x="41035" y="57505"/>
                    <a:pt x="47004" y="57505"/>
                  </a:cubicBezTo>
                  <a:cubicBezTo>
                    <a:pt x="49671" y="57505"/>
                    <a:pt x="57419" y="55734"/>
                    <a:pt x="57419" y="45485"/>
                  </a:cubicBezTo>
                  <a:lnTo>
                    <a:pt x="57419" y="38400"/>
                  </a:lnTo>
                  <a:lnTo>
                    <a:pt x="54244" y="38400"/>
                  </a:lnTo>
                  <a:lnTo>
                    <a:pt x="54244" y="45485"/>
                  </a:lnTo>
                  <a:cubicBezTo>
                    <a:pt x="54244" y="52824"/>
                    <a:pt x="51069" y="53583"/>
                    <a:pt x="49671" y="53583"/>
                  </a:cubicBezTo>
                  <a:cubicBezTo>
                    <a:pt x="45480" y="53583"/>
                    <a:pt x="44972" y="47889"/>
                    <a:pt x="44972" y="47257"/>
                  </a:cubicBezTo>
                  <a:lnTo>
                    <a:pt x="44972" y="21952"/>
                  </a:lnTo>
                  <a:cubicBezTo>
                    <a:pt x="44972" y="16638"/>
                    <a:pt x="44972" y="11703"/>
                    <a:pt x="40400" y="7022"/>
                  </a:cubicBezTo>
                  <a:cubicBezTo>
                    <a:pt x="35446" y="2087"/>
                    <a:pt x="29095" y="63"/>
                    <a:pt x="22999" y="63"/>
                  </a:cubicBezTo>
                  <a:cubicBezTo>
                    <a:pt x="12584" y="63"/>
                    <a:pt x="3820" y="6009"/>
                    <a:pt x="3820" y="14360"/>
                  </a:cubicBezTo>
                  <a:cubicBezTo>
                    <a:pt x="3820" y="18156"/>
                    <a:pt x="6360" y="20307"/>
                    <a:pt x="9663" y="20307"/>
                  </a:cubicBezTo>
                  <a:cubicBezTo>
                    <a:pt x="13219" y="20307"/>
                    <a:pt x="15505" y="17776"/>
                    <a:pt x="15505" y="14487"/>
                  </a:cubicBezTo>
                  <a:cubicBezTo>
                    <a:pt x="15505" y="12968"/>
                    <a:pt x="14870" y="8793"/>
                    <a:pt x="9028" y="8667"/>
                  </a:cubicBezTo>
                  <a:cubicBezTo>
                    <a:pt x="12457" y="4238"/>
                    <a:pt x="18680" y="2846"/>
                    <a:pt x="22745" y="2846"/>
                  </a:cubicBezTo>
                  <a:cubicBezTo>
                    <a:pt x="28968" y="2846"/>
                    <a:pt x="36208" y="7781"/>
                    <a:pt x="36208" y="19042"/>
                  </a:cubicBezTo>
                  <a:lnTo>
                    <a:pt x="36208" y="23723"/>
                  </a:lnTo>
                  <a:cubicBezTo>
                    <a:pt x="29730" y="24103"/>
                    <a:pt x="20840" y="24482"/>
                    <a:pt x="12838" y="28278"/>
                  </a:cubicBezTo>
                  <a:cubicBezTo>
                    <a:pt x="3312" y="32580"/>
                    <a:pt x="137" y="39159"/>
                    <a:pt x="137" y="44726"/>
                  </a:cubicBezTo>
                  <a:cubicBezTo>
                    <a:pt x="137" y="54975"/>
                    <a:pt x="12457" y="58138"/>
                    <a:pt x="20459" y="58138"/>
                  </a:cubicBezTo>
                  <a:cubicBezTo>
                    <a:pt x="28841" y="58138"/>
                    <a:pt x="34684" y="53077"/>
                    <a:pt x="37097" y="47130"/>
                  </a:cubicBezTo>
                  <a:close/>
                  <a:moveTo>
                    <a:pt x="36208" y="26380"/>
                  </a:moveTo>
                  <a:lnTo>
                    <a:pt x="36208" y="39033"/>
                  </a:lnTo>
                  <a:cubicBezTo>
                    <a:pt x="36208" y="51053"/>
                    <a:pt x="27063" y="55354"/>
                    <a:pt x="21348" y="55354"/>
                  </a:cubicBezTo>
                  <a:cubicBezTo>
                    <a:pt x="15124" y="55354"/>
                    <a:pt x="9917" y="50926"/>
                    <a:pt x="9917" y="44600"/>
                  </a:cubicBezTo>
                  <a:cubicBezTo>
                    <a:pt x="9917" y="37641"/>
                    <a:pt x="15251" y="27139"/>
                    <a:pt x="36208" y="26380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</p:grpSp>
      <p:grpSp>
        <p:nvGrpSpPr>
          <p:cNvPr id="97" name="Group 96" descr="\documentclass{article}&#10;\usepackage{amsmath}&#10;\usepackage{amssymb}&#10;\pagestyle{empty}&#10;\begin{document}&#10;&#10;&#10;$p\approx1.037~\mathrm{MPa}$&#10;&#10;\end{document}" title="IguanaTex Vector Display">
            <a:extLst>
              <a:ext uri="{FF2B5EF4-FFF2-40B4-BE49-F238E27FC236}">
                <a16:creationId xmlns:a16="http://schemas.microsoft.com/office/drawing/2014/main" id="{0407847D-FD6F-4EC6-BDAD-19D3048680AB}"/>
              </a:ext>
            </a:extLst>
          </p:cNvPr>
          <p:cNvGrpSpPr>
            <a:grpSpLocks noChangeAspect="1"/>
          </p:cNvGrpSpPr>
          <p:nvPr>
            <p:custDataLst>
              <p:tags r:id="rId13"/>
            </p:custDataLst>
          </p:nvPr>
        </p:nvGrpSpPr>
        <p:grpSpPr>
          <a:xfrm>
            <a:off x="5806972" y="3147686"/>
            <a:ext cx="808899" cy="108023"/>
            <a:chOff x="4677792" y="3399499"/>
            <a:chExt cx="830915" cy="110963"/>
          </a:xfrm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7A5C2F2-3B45-49B8-BE81-720CC8D48842}"/>
                </a:ext>
              </a:extLst>
            </p:cNvPr>
            <p:cNvSpPr/>
            <p:nvPr>
              <p:custDataLst>
                <p:tags r:id="rId28"/>
              </p:custDataLst>
            </p:nvPr>
          </p:nvSpPr>
          <p:spPr>
            <a:xfrm>
              <a:off x="4677792" y="3429992"/>
              <a:ext cx="66300" cy="80470"/>
            </a:xfrm>
            <a:custGeom>
              <a:avLst/>
              <a:gdLst>
                <a:gd name="connsiteX0" fmla="*/ 9857 w 66300"/>
                <a:gd name="connsiteY0" fmla="*/ 71423 h 80470"/>
                <a:gd name="connsiteX1" fmla="*/ 2998 w 66300"/>
                <a:gd name="connsiteY1" fmla="*/ 76611 h 80470"/>
                <a:gd name="connsiteX2" fmla="*/ 77 w 66300"/>
                <a:gd name="connsiteY2" fmla="*/ 79015 h 80470"/>
                <a:gd name="connsiteX3" fmla="*/ 1728 w 66300"/>
                <a:gd name="connsiteY3" fmla="*/ 80533 h 80470"/>
                <a:gd name="connsiteX4" fmla="*/ 12397 w 66300"/>
                <a:gd name="connsiteY4" fmla="*/ 80153 h 80470"/>
                <a:gd name="connsiteX5" fmla="*/ 24971 w 66300"/>
                <a:gd name="connsiteY5" fmla="*/ 80533 h 80470"/>
                <a:gd name="connsiteX6" fmla="*/ 27257 w 66300"/>
                <a:gd name="connsiteY6" fmla="*/ 78002 h 80470"/>
                <a:gd name="connsiteX7" fmla="*/ 24209 w 66300"/>
                <a:gd name="connsiteY7" fmla="*/ 76611 h 80470"/>
                <a:gd name="connsiteX8" fmla="*/ 17858 w 66300"/>
                <a:gd name="connsiteY8" fmla="*/ 74586 h 80470"/>
                <a:gd name="connsiteX9" fmla="*/ 24082 w 66300"/>
                <a:gd name="connsiteY9" fmla="*/ 49281 h 80470"/>
                <a:gd name="connsiteX10" fmla="*/ 35767 w 66300"/>
                <a:gd name="connsiteY10" fmla="*/ 57379 h 80470"/>
                <a:gd name="connsiteX11" fmla="*/ 66377 w 66300"/>
                <a:gd name="connsiteY11" fmla="*/ 20307 h 80470"/>
                <a:gd name="connsiteX12" fmla="*/ 49484 w 66300"/>
                <a:gd name="connsiteY12" fmla="*/ 63 h 80470"/>
                <a:gd name="connsiteX13" fmla="*/ 32846 w 66300"/>
                <a:gd name="connsiteY13" fmla="*/ 9552 h 80470"/>
                <a:gd name="connsiteX14" fmla="*/ 21415 w 66300"/>
                <a:gd name="connsiteY14" fmla="*/ 63 h 80470"/>
                <a:gd name="connsiteX15" fmla="*/ 12016 w 66300"/>
                <a:gd name="connsiteY15" fmla="*/ 7275 h 80470"/>
                <a:gd name="connsiteX16" fmla="*/ 8078 w 66300"/>
                <a:gd name="connsiteY16" fmla="*/ 19548 h 80470"/>
                <a:gd name="connsiteX17" fmla="*/ 9603 w 66300"/>
                <a:gd name="connsiteY17" fmla="*/ 20813 h 80470"/>
                <a:gd name="connsiteX18" fmla="*/ 11762 w 66300"/>
                <a:gd name="connsiteY18" fmla="*/ 17903 h 80470"/>
                <a:gd name="connsiteX19" fmla="*/ 21034 w 66300"/>
                <a:gd name="connsiteY19" fmla="*/ 2846 h 80470"/>
                <a:gd name="connsiteX20" fmla="*/ 24971 w 66300"/>
                <a:gd name="connsiteY20" fmla="*/ 8667 h 80470"/>
                <a:gd name="connsiteX21" fmla="*/ 24082 w 66300"/>
                <a:gd name="connsiteY21" fmla="*/ 15119 h 80470"/>
                <a:gd name="connsiteX22" fmla="*/ 9857 w 66300"/>
                <a:gd name="connsiteY22" fmla="*/ 71423 h 80470"/>
                <a:gd name="connsiteX23" fmla="*/ 32211 w 66300"/>
                <a:gd name="connsiteY23" fmla="*/ 16511 h 80470"/>
                <a:gd name="connsiteX24" fmla="*/ 38815 w 66300"/>
                <a:gd name="connsiteY24" fmla="*/ 7654 h 80470"/>
                <a:gd name="connsiteX25" fmla="*/ 49103 w 66300"/>
                <a:gd name="connsiteY25" fmla="*/ 2846 h 80470"/>
                <a:gd name="connsiteX26" fmla="*/ 57232 w 66300"/>
                <a:gd name="connsiteY26" fmla="*/ 14740 h 80470"/>
                <a:gd name="connsiteX27" fmla="*/ 50755 w 66300"/>
                <a:gd name="connsiteY27" fmla="*/ 41563 h 80470"/>
                <a:gd name="connsiteX28" fmla="*/ 35640 w 66300"/>
                <a:gd name="connsiteY28" fmla="*/ 54595 h 80470"/>
                <a:gd name="connsiteX29" fmla="*/ 25606 w 66300"/>
                <a:gd name="connsiteY29" fmla="*/ 43335 h 80470"/>
                <a:gd name="connsiteX30" fmla="*/ 25987 w 66300"/>
                <a:gd name="connsiteY30" fmla="*/ 41310 h 80470"/>
                <a:gd name="connsiteX31" fmla="*/ 32211 w 66300"/>
                <a:gd name="connsiteY31" fmla="*/ 16511 h 8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6300" h="80470">
                  <a:moveTo>
                    <a:pt x="9857" y="71423"/>
                  </a:moveTo>
                  <a:cubicBezTo>
                    <a:pt x="8841" y="75725"/>
                    <a:pt x="8587" y="76611"/>
                    <a:pt x="2998" y="76611"/>
                  </a:cubicBezTo>
                  <a:cubicBezTo>
                    <a:pt x="1474" y="76611"/>
                    <a:pt x="77" y="76611"/>
                    <a:pt x="77" y="79015"/>
                  </a:cubicBezTo>
                  <a:cubicBezTo>
                    <a:pt x="77" y="80027"/>
                    <a:pt x="712" y="80533"/>
                    <a:pt x="1728" y="80533"/>
                  </a:cubicBezTo>
                  <a:cubicBezTo>
                    <a:pt x="5157" y="80533"/>
                    <a:pt x="8841" y="80153"/>
                    <a:pt x="12397" y="80153"/>
                  </a:cubicBezTo>
                  <a:cubicBezTo>
                    <a:pt x="16588" y="80153"/>
                    <a:pt x="20907" y="80533"/>
                    <a:pt x="24971" y="80533"/>
                  </a:cubicBezTo>
                  <a:cubicBezTo>
                    <a:pt x="25606" y="80533"/>
                    <a:pt x="27257" y="80533"/>
                    <a:pt x="27257" y="78002"/>
                  </a:cubicBezTo>
                  <a:cubicBezTo>
                    <a:pt x="27257" y="76611"/>
                    <a:pt x="25987" y="76611"/>
                    <a:pt x="24209" y="76611"/>
                  </a:cubicBezTo>
                  <a:cubicBezTo>
                    <a:pt x="17858" y="76611"/>
                    <a:pt x="17858" y="75725"/>
                    <a:pt x="17858" y="74586"/>
                  </a:cubicBezTo>
                  <a:cubicBezTo>
                    <a:pt x="17858" y="73068"/>
                    <a:pt x="23193" y="52444"/>
                    <a:pt x="24082" y="49281"/>
                  </a:cubicBezTo>
                  <a:cubicBezTo>
                    <a:pt x="25733" y="52950"/>
                    <a:pt x="29290" y="57379"/>
                    <a:pt x="35767" y="57379"/>
                  </a:cubicBezTo>
                  <a:cubicBezTo>
                    <a:pt x="50501" y="57379"/>
                    <a:pt x="66377" y="38906"/>
                    <a:pt x="66377" y="20307"/>
                  </a:cubicBezTo>
                  <a:cubicBezTo>
                    <a:pt x="66377" y="8413"/>
                    <a:pt x="59137" y="63"/>
                    <a:pt x="49484" y="63"/>
                  </a:cubicBezTo>
                  <a:cubicBezTo>
                    <a:pt x="43134" y="63"/>
                    <a:pt x="37037" y="4618"/>
                    <a:pt x="32846" y="9552"/>
                  </a:cubicBezTo>
                  <a:cubicBezTo>
                    <a:pt x="31576" y="2720"/>
                    <a:pt x="26114" y="63"/>
                    <a:pt x="21415" y="63"/>
                  </a:cubicBezTo>
                  <a:cubicBezTo>
                    <a:pt x="15572" y="63"/>
                    <a:pt x="13159" y="4997"/>
                    <a:pt x="12016" y="7275"/>
                  </a:cubicBezTo>
                  <a:cubicBezTo>
                    <a:pt x="9730" y="11577"/>
                    <a:pt x="8078" y="19168"/>
                    <a:pt x="8078" y="19548"/>
                  </a:cubicBezTo>
                  <a:cubicBezTo>
                    <a:pt x="8078" y="20813"/>
                    <a:pt x="9349" y="20813"/>
                    <a:pt x="9603" y="20813"/>
                  </a:cubicBezTo>
                  <a:cubicBezTo>
                    <a:pt x="10873" y="20813"/>
                    <a:pt x="11000" y="20686"/>
                    <a:pt x="11762" y="17903"/>
                  </a:cubicBezTo>
                  <a:cubicBezTo>
                    <a:pt x="13921" y="8920"/>
                    <a:pt x="16461" y="2846"/>
                    <a:pt x="21034" y="2846"/>
                  </a:cubicBezTo>
                  <a:cubicBezTo>
                    <a:pt x="23193" y="2846"/>
                    <a:pt x="24971" y="3859"/>
                    <a:pt x="24971" y="8667"/>
                  </a:cubicBezTo>
                  <a:cubicBezTo>
                    <a:pt x="24971" y="11577"/>
                    <a:pt x="24590" y="12968"/>
                    <a:pt x="24082" y="15119"/>
                  </a:cubicBezTo>
                  <a:lnTo>
                    <a:pt x="9857" y="71423"/>
                  </a:lnTo>
                  <a:close/>
                  <a:moveTo>
                    <a:pt x="32211" y="16511"/>
                  </a:moveTo>
                  <a:cubicBezTo>
                    <a:pt x="33100" y="13095"/>
                    <a:pt x="36529" y="9552"/>
                    <a:pt x="38815" y="7654"/>
                  </a:cubicBezTo>
                  <a:cubicBezTo>
                    <a:pt x="43261" y="3732"/>
                    <a:pt x="46944" y="2846"/>
                    <a:pt x="49103" y="2846"/>
                  </a:cubicBezTo>
                  <a:cubicBezTo>
                    <a:pt x="54184" y="2846"/>
                    <a:pt x="57232" y="7275"/>
                    <a:pt x="57232" y="14740"/>
                  </a:cubicBezTo>
                  <a:cubicBezTo>
                    <a:pt x="57232" y="22205"/>
                    <a:pt x="53041" y="36755"/>
                    <a:pt x="50755" y="41563"/>
                  </a:cubicBezTo>
                  <a:cubicBezTo>
                    <a:pt x="46436" y="50420"/>
                    <a:pt x="40340" y="54595"/>
                    <a:pt x="35640" y="54595"/>
                  </a:cubicBezTo>
                  <a:cubicBezTo>
                    <a:pt x="27257" y="54595"/>
                    <a:pt x="25606" y="44094"/>
                    <a:pt x="25606" y="43335"/>
                  </a:cubicBezTo>
                  <a:cubicBezTo>
                    <a:pt x="25606" y="43081"/>
                    <a:pt x="25606" y="42828"/>
                    <a:pt x="25987" y="41310"/>
                  </a:cubicBezTo>
                  <a:lnTo>
                    <a:pt x="32211" y="16511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A4CDEF0-0C60-401C-976D-C59A93004A2C}"/>
                </a:ext>
              </a:extLst>
            </p:cNvPr>
            <p:cNvSpPr/>
            <p:nvPr>
              <p:custDataLst>
                <p:tags r:id="rId29"/>
              </p:custDataLst>
            </p:nvPr>
          </p:nvSpPr>
          <p:spPr>
            <a:xfrm>
              <a:off x="4788025" y="3424805"/>
              <a:ext cx="84717" cy="54026"/>
            </a:xfrm>
            <a:custGeom>
              <a:avLst/>
              <a:gdLst>
                <a:gd name="connsiteX0" fmla="*/ 84802 w 84717"/>
                <a:gd name="connsiteY0" fmla="*/ 3985 h 54026"/>
                <a:gd name="connsiteX1" fmla="*/ 83023 w 84717"/>
                <a:gd name="connsiteY1" fmla="*/ 189 h 54026"/>
                <a:gd name="connsiteX2" fmla="*/ 81245 w 84717"/>
                <a:gd name="connsiteY2" fmla="*/ 3605 h 54026"/>
                <a:gd name="connsiteX3" fmla="*/ 63591 w 84717"/>
                <a:gd name="connsiteY3" fmla="*/ 17523 h 54026"/>
                <a:gd name="connsiteX4" fmla="*/ 43269 w 84717"/>
                <a:gd name="connsiteY4" fmla="*/ 9173 h 54026"/>
                <a:gd name="connsiteX5" fmla="*/ 21296 w 84717"/>
                <a:gd name="connsiteY5" fmla="*/ 63 h 54026"/>
                <a:gd name="connsiteX6" fmla="*/ 84 w 84717"/>
                <a:gd name="connsiteY6" fmla="*/ 20686 h 54026"/>
                <a:gd name="connsiteX7" fmla="*/ 1863 w 84717"/>
                <a:gd name="connsiteY7" fmla="*/ 24482 h 54026"/>
                <a:gd name="connsiteX8" fmla="*/ 3641 w 84717"/>
                <a:gd name="connsiteY8" fmla="*/ 21572 h 54026"/>
                <a:gd name="connsiteX9" fmla="*/ 21296 w 84717"/>
                <a:gd name="connsiteY9" fmla="*/ 7148 h 54026"/>
                <a:gd name="connsiteX10" fmla="*/ 41617 w 84717"/>
                <a:gd name="connsiteY10" fmla="*/ 15499 h 54026"/>
                <a:gd name="connsiteX11" fmla="*/ 63591 w 84717"/>
                <a:gd name="connsiteY11" fmla="*/ 24609 h 54026"/>
                <a:gd name="connsiteX12" fmla="*/ 84802 w 84717"/>
                <a:gd name="connsiteY12" fmla="*/ 3985 h 54026"/>
                <a:gd name="connsiteX13" fmla="*/ 84802 w 84717"/>
                <a:gd name="connsiteY13" fmla="*/ 33592 h 54026"/>
                <a:gd name="connsiteX14" fmla="*/ 83023 w 84717"/>
                <a:gd name="connsiteY14" fmla="*/ 29670 h 54026"/>
                <a:gd name="connsiteX15" fmla="*/ 81245 w 84717"/>
                <a:gd name="connsiteY15" fmla="*/ 33086 h 54026"/>
                <a:gd name="connsiteX16" fmla="*/ 63591 w 84717"/>
                <a:gd name="connsiteY16" fmla="*/ 47004 h 54026"/>
                <a:gd name="connsiteX17" fmla="*/ 43269 w 84717"/>
                <a:gd name="connsiteY17" fmla="*/ 38653 h 54026"/>
                <a:gd name="connsiteX18" fmla="*/ 21296 w 84717"/>
                <a:gd name="connsiteY18" fmla="*/ 29543 h 54026"/>
                <a:gd name="connsiteX19" fmla="*/ 84 w 84717"/>
                <a:gd name="connsiteY19" fmla="*/ 50167 h 54026"/>
                <a:gd name="connsiteX20" fmla="*/ 1863 w 84717"/>
                <a:gd name="connsiteY20" fmla="*/ 53963 h 54026"/>
                <a:gd name="connsiteX21" fmla="*/ 3641 w 84717"/>
                <a:gd name="connsiteY21" fmla="*/ 51053 h 54026"/>
                <a:gd name="connsiteX22" fmla="*/ 21296 w 84717"/>
                <a:gd name="connsiteY22" fmla="*/ 36629 h 54026"/>
                <a:gd name="connsiteX23" fmla="*/ 41617 w 84717"/>
                <a:gd name="connsiteY23" fmla="*/ 44979 h 54026"/>
                <a:gd name="connsiteX24" fmla="*/ 63591 w 84717"/>
                <a:gd name="connsiteY24" fmla="*/ 54089 h 54026"/>
                <a:gd name="connsiteX25" fmla="*/ 84802 w 84717"/>
                <a:gd name="connsiteY25" fmla="*/ 33592 h 5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717" h="54026">
                  <a:moveTo>
                    <a:pt x="84802" y="3985"/>
                  </a:moveTo>
                  <a:cubicBezTo>
                    <a:pt x="84802" y="1328"/>
                    <a:pt x="83913" y="189"/>
                    <a:pt x="83023" y="189"/>
                  </a:cubicBezTo>
                  <a:cubicBezTo>
                    <a:pt x="82515" y="189"/>
                    <a:pt x="81372" y="695"/>
                    <a:pt x="81245" y="3605"/>
                  </a:cubicBezTo>
                  <a:cubicBezTo>
                    <a:pt x="80737" y="12336"/>
                    <a:pt x="71846" y="17523"/>
                    <a:pt x="63591" y="17523"/>
                  </a:cubicBezTo>
                  <a:cubicBezTo>
                    <a:pt x="56224" y="17523"/>
                    <a:pt x="49873" y="13601"/>
                    <a:pt x="43269" y="9173"/>
                  </a:cubicBezTo>
                  <a:cubicBezTo>
                    <a:pt x="36410" y="4618"/>
                    <a:pt x="29551" y="63"/>
                    <a:pt x="21296" y="63"/>
                  </a:cubicBezTo>
                  <a:cubicBezTo>
                    <a:pt x="9483" y="63"/>
                    <a:pt x="84" y="9046"/>
                    <a:pt x="84" y="20686"/>
                  </a:cubicBezTo>
                  <a:cubicBezTo>
                    <a:pt x="84" y="23470"/>
                    <a:pt x="1101" y="24482"/>
                    <a:pt x="1863" y="24482"/>
                  </a:cubicBezTo>
                  <a:cubicBezTo>
                    <a:pt x="3133" y="24482"/>
                    <a:pt x="3641" y="22078"/>
                    <a:pt x="3641" y="21572"/>
                  </a:cubicBezTo>
                  <a:cubicBezTo>
                    <a:pt x="4276" y="10944"/>
                    <a:pt x="14691" y="7148"/>
                    <a:pt x="21296" y="7148"/>
                  </a:cubicBezTo>
                  <a:cubicBezTo>
                    <a:pt x="28662" y="7148"/>
                    <a:pt x="35013" y="11070"/>
                    <a:pt x="41617" y="15499"/>
                  </a:cubicBezTo>
                  <a:cubicBezTo>
                    <a:pt x="48476" y="20054"/>
                    <a:pt x="55335" y="24609"/>
                    <a:pt x="63591" y="24609"/>
                  </a:cubicBezTo>
                  <a:cubicBezTo>
                    <a:pt x="75403" y="24609"/>
                    <a:pt x="84802" y="15625"/>
                    <a:pt x="84802" y="3985"/>
                  </a:cubicBezTo>
                  <a:close/>
                  <a:moveTo>
                    <a:pt x="84802" y="33592"/>
                  </a:moveTo>
                  <a:cubicBezTo>
                    <a:pt x="84802" y="29923"/>
                    <a:pt x="83277" y="29670"/>
                    <a:pt x="83023" y="29670"/>
                  </a:cubicBezTo>
                  <a:cubicBezTo>
                    <a:pt x="82515" y="29670"/>
                    <a:pt x="81372" y="30302"/>
                    <a:pt x="81245" y="33086"/>
                  </a:cubicBezTo>
                  <a:cubicBezTo>
                    <a:pt x="80737" y="41816"/>
                    <a:pt x="71846" y="47004"/>
                    <a:pt x="63591" y="47004"/>
                  </a:cubicBezTo>
                  <a:cubicBezTo>
                    <a:pt x="56224" y="47004"/>
                    <a:pt x="49873" y="43081"/>
                    <a:pt x="43269" y="38653"/>
                  </a:cubicBezTo>
                  <a:cubicBezTo>
                    <a:pt x="36410" y="34098"/>
                    <a:pt x="29551" y="29543"/>
                    <a:pt x="21296" y="29543"/>
                  </a:cubicBezTo>
                  <a:cubicBezTo>
                    <a:pt x="9483" y="29543"/>
                    <a:pt x="84" y="38527"/>
                    <a:pt x="84" y="50167"/>
                  </a:cubicBezTo>
                  <a:cubicBezTo>
                    <a:pt x="84" y="52950"/>
                    <a:pt x="1101" y="53963"/>
                    <a:pt x="1863" y="53963"/>
                  </a:cubicBezTo>
                  <a:cubicBezTo>
                    <a:pt x="3133" y="53963"/>
                    <a:pt x="3641" y="51559"/>
                    <a:pt x="3641" y="51053"/>
                  </a:cubicBezTo>
                  <a:cubicBezTo>
                    <a:pt x="4276" y="40424"/>
                    <a:pt x="14691" y="36629"/>
                    <a:pt x="21296" y="36629"/>
                  </a:cubicBezTo>
                  <a:cubicBezTo>
                    <a:pt x="28662" y="36629"/>
                    <a:pt x="35013" y="40551"/>
                    <a:pt x="41617" y="44979"/>
                  </a:cubicBezTo>
                  <a:cubicBezTo>
                    <a:pt x="48476" y="49534"/>
                    <a:pt x="55335" y="54089"/>
                    <a:pt x="63591" y="54089"/>
                  </a:cubicBezTo>
                  <a:cubicBezTo>
                    <a:pt x="75657" y="54089"/>
                    <a:pt x="84802" y="44726"/>
                    <a:pt x="84802" y="33592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A9726C3-4545-45A4-86E6-E3239DFA9B82}"/>
                </a:ext>
              </a:extLst>
            </p:cNvPr>
            <p:cNvSpPr/>
            <p:nvPr>
              <p:custDataLst>
                <p:tags r:id="rId30"/>
              </p:custDataLst>
            </p:nvPr>
          </p:nvSpPr>
          <p:spPr>
            <a:xfrm>
              <a:off x="4926412" y="3401650"/>
              <a:ext cx="41914" cy="84265"/>
            </a:xfrm>
            <a:custGeom>
              <a:avLst/>
              <a:gdLst>
                <a:gd name="connsiteX0" fmla="*/ 26133 w 41914"/>
                <a:gd name="connsiteY0" fmla="*/ 3352 h 84265"/>
                <a:gd name="connsiteX1" fmla="*/ 23211 w 41914"/>
                <a:gd name="connsiteY1" fmla="*/ 63 h 84265"/>
                <a:gd name="connsiteX2" fmla="*/ 95 w 41914"/>
                <a:gd name="connsiteY2" fmla="*/ 8160 h 84265"/>
                <a:gd name="connsiteX3" fmla="*/ 95 w 41914"/>
                <a:gd name="connsiteY3" fmla="*/ 12083 h 84265"/>
                <a:gd name="connsiteX4" fmla="*/ 16734 w 41914"/>
                <a:gd name="connsiteY4" fmla="*/ 8793 h 84265"/>
                <a:gd name="connsiteX5" fmla="*/ 16734 w 41914"/>
                <a:gd name="connsiteY5" fmla="*/ 74333 h 84265"/>
                <a:gd name="connsiteX6" fmla="*/ 4921 w 41914"/>
                <a:gd name="connsiteY6" fmla="*/ 80406 h 84265"/>
                <a:gd name="connsiteX7" fmla="*/ 857 w 41914"/>
                <a:gd name="connsiteY7" fmla="*/ 80406 h 84265"/>
                <a:gd name="connsiteX8" fmla="*/ 857 w 41914"/>
                <a:gd name="connsiteY8" fmla="*/ 84329 h 84265"/>
                <a:gd name="connsiteX9" fmla="*/ 21433 w 41914"/>
                <a:gd name="connsiteY9" fmla="*/ 83949 h 84265"/>
                <a:gd name="connsiteX10" fmla="*/ 42009 w 41914"/>
                <a:gd name="connsiteY10" fmla="*/ 84329 h 84265"/>
                <a:gd name="connsiteX11" fmla="*/ 42009 w 41914"/>
                <a:gd name="connsiteY11" fmla="*/ 80406 h 84265"/>
                <a:gd name="connsiteX12" fmla="*/ 37945 w 41914"/>
                <a:gd name="connsiteY12" fmla="*/ 80406 h 84265"/>
                <a:gd name="connsiteX13" fmla="*/ 26133 w 41914"/>
                <a:gd name="connsiteY13" fmla="*/ 74333 h 84265"/>
                <a:gd name="connsiteX14" fmla="*/ 26133 w 41914"/>
                <a:gd name="connsiteY14" fmla="*/ 3352 h 84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914" h="84265">
                  <a:moveTo>
                    <a:pt x="26133" y="3352"/>
                  </a:moveTo>
                  <a:cubicBezTo>
                    <a:pt x="26133" y="316"/>
                    <a:pt x="26133" y="63"/>
                    <a:pt x="23211" y="63"/>
                  </a:cubicBezTo>
                  <a:cubicBezTo>
                    <a:pt x="15336" y="8160"/>
                    <a:pt x="4159" y="8160"/>
                    <a:pt x="95" y="8160"/>
                  </a:cubicBezTo>
                  <a:lnTo>
                    <a:pt x="95" y="12083"/>
                  </a:lnTo>
                  <a:cubicBezTo>
                    <a:pt x="2635" y="12083"/>
                    <a:pt x="10129" y="12083"/>
                    <a:pt x="16734" y="8793"/>
                  </a:cubicBezTo>
                  <a:lnTo>
                    <a:pt x="16734" y="74333"/>
                  </a:lnTo>
                  <a:cubicBezTo>
                    <a:pt x="16734" y="78888"/>
                    <a:pt x="16353" y="80406"/>
                    <a:pt x="4921" y="80406"/>
                  </a:cubicBezTo>
                  <a:lnTo>
                    <a:pt x="857" y="80406"/>
                  </a:lnTo>
                  <a:lnTo>
                    <a:pt x="857" y="84329"/>
                  </a:lnTo>
                  <a:cubicBezTo>
                    <a:pt x="5303" y="83949"/>
                    <a:pt x="16353" y="83949"/>
                    <a:pt x="21433" y="83949"/>
                  </a:cubicBezTo>
                  <a:cubicBezTo>
                    <a:pt x="26514" y="83949"/>
                    <a:pt x="37564" y="83949"/>
                    <a:pt x="42009" y="84329"/>
                  </a:cubicBezTo>
                  <a:lnTo>
                    <a:pt x="42009" y="80406"/>
                  </a:lnTo>
                  <a:lnTo>
                    <a:pt x="37945" y="80406"/>
                  </a:lnTo>
                  <a:cubicBezTo>
                    <a:pt x="26514" y="80406"/>
                    <a:pt x="26133" y="79015"/>
                    <a:pt x="26133" y="74333"/>
                  </a:cubicBezTo>
                  <a:lnTo>
                    <a:pt x="26133" y="3352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203E2B0-879C-4B7A-B0D2-B5DE7F9CE34A}"/>
                </a:ext>
              </a:extLst>
            </p:cNvPr>
            <p:cNvSpPr/>
            <p:nvPr>
              <p:custDataLst>
                <p:tags r:id="rId31"/>
              </p:custDataLst>
            </p:nvPr>
          </p:nvSpPr>
          <p:spPr>
            <a:xfrm>
              <a:off x="4989537" y="3472505"/>
              <a:ext cx="13463" cy="13411"/>
            </a:xfrm>
            <a:custGeom>
              <a:avLst/>
              <a:gdLst>
                <a:gd name="connsiteX0" fmla="*/ 13563 w 13463"/>
                <a:gd name="connsiteY0" fmla="*/ 6769 h 13411"/>
                <a:gd name="connsiteX1" fmla="*/ 6832 w 13463"/>
                <a:gd name="connsiteY1" fmla="*/ 63 h 13411"/>
                <a:gd name="connsiteX2" fmla="*/ 100 w 13463"/>
                <a:gd name="connsiteY2" fmla="*/ 6769 h 13411"/>
                <a:gd name="connsiteX3" fmla="*/ 6832 w 13463"/>
                <a:gd name="connsiteY3" fmla="*/ 13474 h 13411"/>
                <a:gd name="connsiteX4" fmla="*/ 13563 w 13463"/>
                <a:gd name="connsiteY4" fmla="*/ 6769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63" h="13411">
                  <a:moveTo>
                    <a:pt x="13563" y="6769"/>
                  </a:moveTo>
                  <a:cubicBezTo>
                    <a:pt x="13563" y="3099"/>
                    <a:pt x="10515" y="63"/>
                    <a:pt x="6832" y="63"/>
                  </a:cubicBezTo>
                  <a:cubicBezTo>
                    <a:pt x="3148" y="63"/>
                    <a:pt x="100" y="3099"/>
                    <a:pt x="100" y="6769"/>
                  </a:cubicBezTo>
                  <a:cubicBezTo>
                    <a:pt x="100" y="10438"/>
                    <a:pt x="3148" y="13474"/>
                    <a:pt x="6832" y="13474"/>
                  </a:cubicBezTo>
                  <a:cubicBezTo>
                    <a:pt x="10515" y="13474"/>
                    <a:pt x="13563" y="10438"/>
                    <a:pt x="13563" y="676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C415AE3-703B-45DC-A844-2280B991F9F0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5018849" y="3401650"/>
              <a:ext cx="53472" cy="87049"/>
            </a:xfrm>
            <a:custGeom>
              <a:avLst/>
              <a:gdLst>
                <a:gd name="connsiteX0" fmla="*/ 53575 w 53472"/>
                <a:gd name="connsiteY0" fmla="*/ 43841 h 87049"/>
                <a:gd name="connsiteX1" fmla="*/ 48494 w 53472"/>
                <a:gd name="connsiteY1" fmla="*/ 14234 h 87049"/>
                <a:gd name="connsiteX2" fmla="*/ 26902 w 53472"/>
                <a:gd name="connsiteY2" fmla="*/ 63 h 87049"/>
                <a:gd name="connsiteX3" fmla="*/ 4802 w 53472"/>
                <a:gd name="connsiteY3" fmla="*/ 15119 h 87049"/>
                <a:gd name="connsiteX4" fmla="*/ 103 w 53472"/>
                <a:gd name="connsiteY4" fmla="*/ 43841 h 87049"/>
                <a:gd name="connsiteX5" fmla="*/ 5818 w 53472"/>
                <a:gd name="connsiteY5" fmla="*/ 74333 h 87049"/>
                <a:gd name="connsiteX6" fmla="*/ 26775 w 53472"/>
                <a:gd name="connsiteY6" fmla="*/ 87112 h 87049"/>
                <a:gd name="connsiteX7" fmla="*/ 48875 w 53472"/>
                <a:gd name="connsiteY7" fmla="*/ 72435 h 87049"/>
                <a:gd name="connsiteX8" fmla="*/ 53575 w 53472"/>
                <a:gd name="connsiteY8" fmla="*/ 43841 h 87049"/>
                <a:gd name="connsiteX9" fmla="*/ 26775 w 53472"/>
                <a:gd name="connsiteY9" fmla="*/ 84329 h 87049"/>
                <a:gd name="connsiteX10" fmla="*/ 12042 w 53472"/>
                <a:gd name="connsiteY10" fmla="*/ 69019 h 87049"/>
                <a:gd name="connsiteX11" fmla="*/ 10645 w 53472"/>
                <a:gd name="connsiteY11" fmla="*/ 42322 h 87049"/>
                <a:gd name="connsiteX12" fmla="*/ 11661 w 53472"/>
                <a:gd name="connsiteY12" fmla="*/ 19042 h 87049"/>
                <a:gd name="connsiteX13" fmla="*/ 26775 w 53472"/>
                <a:gd name="connsiteY13" fmla="*/ 2846 h 87049"/>
                <a:gd name="connsiteX14" fmla="*/ 41763 w 53472"/>
                <a:gd name="connsiteY14" fmla="*/ 17650 h 87049"/>
                <a:gd name="connsiteX15" fmla="*/ 43033 w 53472"/>
                <a:gd name="connsiteY15" fmla="*/ 42322 h 87049"/>
                <a:gd name="connsiteX16" fmla="*/ 41636 w 53472"/>
                <a:gd name="connsiteY16" fmla="*/ 68513 h 87049"/>
                <a:gd name="connsiteX17" fmla="*/ 26775 w 53472"/>
                <a:gd name="connsiteY17" fmla="*/ 84329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472" h="87049">
                  <a:moveTo>
                    <a:pt x="53575" y="43841"/>
                  </a:moveTo>
                  <a:cubicBezTo>
                    <a:pt x="53575" y="33719"/>
                    <a:pt x="52940" y="23597"/>
                    <a:pt x="48494" y="14234"/>
                  </a:cubicBezTo>
                  <a:cubicBezTo>
                    <a:pt x="42652" y="2087"/>
                    <a:pt x="32237" y="63"/>
                    <a:pt x="26902" y="63"/>
                  </a:cubicBezTo>
                  <a:cubicBezTo>
                    <a:pt x="19282" y="63"/>
                    <a:pt x="10010" y="3352"/>
                    <a:pt x="4802" y="15119"/>
                  </a:cubicBezTo>
                  <a:cubicBezTo>
                    <a:pt x="738" y="23850"/>
                    <a:pt x="103" y="33719"/>
                    <a:pt x="103" y="43841"/>
                  </a:cubicBezTo>
                  <a:cubicBezTo>
                    <a:pt x="103" y="53330"/>
                    <a:pt x="611" y="64717"/>
                    <a:pt x="5818" y="74333"/>
                  </a:cubicBezTo>
                  <a:cubicBezTo>
                    <a:pt x="11280" y="84582"/>
                    <a:pt x="20552" y="87112"/>
                    <a:pt x="26775" y="87112"/>
                  </a:cubicBezTo>
                  <a:cubicBezTo>
                    <a:pt x="33634" y="87112"/>
                    <a:pt x="43287" y="84455"/>
                    <a:pt x="48875" y="72435"/>
                  </a:cubicBezTo>
                  <a:cubicBezTo>
                    <a:pt x="52940" y="63705"/>
                    <a:pt x="53575" y="53836"/>
                    <a:pt x="53575" y="43841"/>
                  </a:cubicBezTo>
                  <a:close/>
                  <a:moveTo>
                    <a:pt x="26775" y="84329"/>
                  </a:moveTo>
                  <a:cubicBezTo>
                    <a:pt x="21822" y="84329"/>
                    <a:pt x="14328" y="81166"/>
                    <a:pt x="12042" y="69019"/>
                  </a:cubicBezTo>
                  <a:cubicBezTo>
                    <a:pt x="10645" y="61428"/>
                    <a:pt x="10645" y="49787"/>
                    <a:pt x="10645" y="42322"/>
                  </a:cubicBezTo>
                  <a:cubicBezTo>
                    <a:pt x="10645" y="34225"/>
                    <a:pt x="10645" y="25874"/>
                    <a:pt x="11661" y="19042"/>
                  </a:cubicBezTo>
                  <a:cubicBezTo>
                    <a:pt x="14074" y="3985"/>
                    <a:pt x="23600" y="2846"/>
                    <a:pt x="26775" y="2846"/>
                  </a:cubicBezTo>
                  <a:cubicBezTo>
                    <a:pt x="30967" y="2846"/>
                    <a:pt x="39350" y="5124"/>
                    <a:pt x="41763" y="17650"/>
                  </a:cubicBezTo>
                  <a:cubicBezTo>
                    <a:pt x="43033" y="24735"/>
                    <a:pt x="43033" y="34351"/>
                    <a:pt x="43033" y="42322"/>
                  </a:cubicBezTo>
                  <a:cubicBezTo>
                    <a:pt x="43033" y="51812"/>
                    <a:pt x="43033" y="60415"/>
                    <a:pt x="41636" y="68513"/>
                  </a:cubicBezTo>
                  <a:cubicBezTo>
                    <a:pt x="39731" y="80533"/>
                    <a:pt x="32491" y="84329"/>
                    <a:pt x="26775" y="8432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C265DA3-E506-48D8-BA5A-408EEEFBAA45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5082736" y="3401650"/>
              <a:ext cx="52710" cy="87049"/>
            </a:xfrm>
            <a:custGeom>
              <a:avLst/>
              <a:gdLst>
                <a:gd name="connsiteX0" fmla="*/ 31607 w 52710"/>
                <a:gd name="connsiteY0" fmla="*/ 39792 h 87049"/>
                <a:gd name="connsiteX1" fmla="*/ 49388 w 52710"/>
                <a:gd name="connsiteY1" fmla="*/ 17523 h 87049"/>
                <a:gd name="connsiteX2" fmla="*/ 26018 w 52710"/>
                <a:gd name="connsiteY2" fmla="*/ 63 h 87049"/>
                <a:gd name="connsiteX3" fmla="*/ 3537 w 52710"/>
                <a:gd name="connsiteY3" fmla="*/ 17270 h 87049"/>
                <a:gd name="connsiteX4" fmla="*/ 10015 w 52710"/>
                <a:gd name="connsiteY4" fmla="*/ 23850 h 87049"/>
                <a:gd name="connsiteX5" fmla="*/ 16492 w 52710"/>
                <a:gd name="connsiteY5" fmla="*/ 17397 h 87049"/>
                <a:gd name="connsiteX6" fmla="*/ 8618 w 52710"/>
                <a:gd name="connsiteY6" fmla="*/ 11070 h 87049"/>
                <a:gd name="connsiteX7" fmla="*/ 25510 w 52710"/>
                <a:gd name="connsiteY7" fmla="*/ 3226 h 87049"/>
                <a:gd name="connsiteX8" fmla="*/ 37703 w 52710"/>
                <a:gd name="connsiteY8" fmla="*/ 17397 h 87049"/>
                <a:gd name="connsiteX9" fmla="*/ 34147 w 52710"/>
                <a:gd name="connsiteY9" fmla="*/ 31821 h 87049"/>
                <a:gd name="connsiteX10" fmla="*/ 22843 w 52710"/>
                <a:gd name="connsiteY10" fmla="*/ 38400 h 87049"/>
                <a:gd name="connsiteX11" fmla="*/ 17889 w 52710"/>
                <a:gd name="connsiteY11" fmla="*/ 38780 h 87049"/>
                <a:gd name="connsiteX12" fmla="*/ 15984 w 52710"/>
                <a:gd name="connsiteY12" fmla="*/ 40298 h 87049"/>
                <a:gd name="connsiteX13" fmla="*/ 19033 w 52710"/>
                <a:gd name="connsiteY13" fmla="*/ 41690 h 87049"/>
                <a:gd name="connsiteX14" fmla="*/ 24621 w 52710"/>
                <a:gd name="connsiteY14" fmla="*/ 41690 h 87049"/>
                <a:gd name="connsiteX15" fmla="*/ 39736 w 52710"/>
                <a:gd name="connsiteY15" fmla="*/ 62693 h 87049"/>
                <a:gd name="connsiteX16" fmla="*/ 25383 w 52710"/>
                <a:gd name="connsiteY16" fmla="*/ 83570 h 87049"/>
                <a:gd name="connsiteX17" fmla="*/ 5950 w 52710"/>
                <a:gd name="connsiteY17" fmla="*/ 73954 h 87049"/>
                <a:gd name="connsiteX18" fmla="*/ 14333 w 52710"/>
                <a:gd name="connsiteY18" fmla="*/ 66995 h 87049"/>
                <a:gd name="connsiteX19" fmla="*/ 7220 w 52710"/>
                <a:gd name="connsiteY19" fmla="*/ 59909 h 87049"/>
                <a:gd name="connsiteX20" fmla="*/ 108 w 52710"/>
                <a:gd name="connsiteY20" fmla="*/ 67248 h 87049"/>
                <a:gd name="connsiteX21" fmla="*/ 25764 w 52710"/>
                <a:gd name="connsiteY21" fmla="*/ 87112 h 87049"/>
                <a:gd name="connsiteX22" fmla="*/ 52818 w 52710"/>
                <a:gd name="connsiteY22" fmla="*/ 62693 h 87049"/>
                <a:gd name="connsiteX23" fmla="*/ 31607 w 52710"/>
                <a:gd name="connsiteY23" fmla="*/ 39792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2710" h="87049">
                  <a:moveTo>
                    <a:pt x="31607" y="39792"/>
                  </a:moveTo>
                  <a:cubicBezTo>
                    <a:pt x="42022" y="36376"/>
                    <a:pt x="49388" y="27519"/>
                    <a:pt x="49388" y="17523"/>
                  </a:cubicBezTo>
                  <a:cubicBezTo>
                    <a:pt x="49388" y="7148"/>
                    <a:pt x="38211" y="63"/>
                    <a:pt x="26018" y="63"/>
                  </a:cubicBezTo>
                  <a:cubicBezTo>
                    <a:pt x="13190" y="63"/>
                    <a:pt x="3537" y="7654"/>
                    <a:pt x="3537" y="17270"/>
                  </a:cubicBezTo>
                  <a:cubicBezTo>
                    <a:pt x="3537" y="21446"/>
                    <a:pt x="6331" y="23850"/>
                    <a:pt x="10015" y="23850"/>
                  </a:cubicBezTo>
                  <a:cubicBezTo>
                    <a:pt x="13952" y="23850"/>
                    <a:pt x="16492" y="21066"/>
                    <a:pt x="16492" y="17397"/>
                  </a:cubicBezTo>
                  <a:cubicBezTo>
                    <a:pt x="16492" y="11070"/>
                    <a:pt x="10523" y="11070"/>
                    <a:pt x="8618" y="11070"/>
                  </a:cubicBezTo>
                  <a:cubicBezTo>
                    <a:pt x="12555" y="4871"/>
                    <a:pt x="20938" y="3226"/>
                    <a:pt x="25510" y="3226"/>
                  </a:cubicBezTo>
                  <a:cubicBezTo>
                    <a:pt x="30718" y="3226"/>
                    <a:pt x="37703" y="6009"/>
                    <a:pt x="37703" y="17397"/>
                  </a:cubicBezTo>
                  <a:cubicBezTo>
                    <a:pt x="37703" y="18915"/>
                    <a:pt x="37449" y="26254"/>
                    <a:pt x="34147" y="31821"/>
                  </a:cubicBezTo>
                  <a:cubicBezTo>
                    <a:pt x="30337" y="37894"/>
                    <a:pt x="26018" y="38273"/>
                    <a:pt x="22843" y="38400"/>
                  </a:cubicBezTo>
                  <a:cubicBezTo>
                    <a:pt x="21827" y="38527"/>
                    <a:pt x="18779" y="38780"/>
                    <a:pt x="17889" y="38780"/>
                  </a:cubicBezTo>
                  <a:cubicBezTo>
                    <a:pt x="16873" y="38906"/>
                    <a:pt x="15984" y="39033"/>
                    <a:pt x="15984" y="40298"/>
                  </a:cubicBezTo>
                  <a:cubicBezTo>
                    <a:pt x="15984" y="41690"/>
                    <a:pt x="16873" y="41690"/>
                    <a:pt x="19033" y="41690"/>
                  </a:cubicBezTo>
                  <a:lnTo>
                    <a:pt x="24621" y="41690"/>
                  </a:lnTo>
                  <a:cubicBezTo>
                    <a:pt x="35036" y="41690"/>
                    <a:pt x="39736" y="50293"/>
                    <a:pt x="39736" y="62693"/>
                  </a:cubicBezTo>
                  <a:cubicBezTo>
                    <a:pt x="39736" y="79900"/>
                    <a:pt x="30972" y="83570"/>
                    <a:pt x="25383" y="83570"/>
                  </a:cubicBezTo>
                  <a:cubicBezTo>
                    <a:pt x="19922" y="83570"/>
                    <a:pt x="10396" y="81419"/>
                    <a:pt x="5950" y="73954"/>
                  </a:cubicBezTo>
                  <a:cubicBezTo>
                    <a:pt x="10396" y="74586"/>
                    <a:pt x="14333" y="71803"/>
                    <a:pt x="14333" y="66995"/>
                  </a:cubicBezTo>
                  <a:cubicBezTo>
                    <a:pt x="14333" y="62440"/>
                    <a:pt x="10904" y="59909"/>
                    <a:pt x="7220" y="59909"/>
                  </a:cubicBezTo>
                  <a:cubicBezTo>
                    <a:pt x="4172" y="59909"/>
                    <a:pt x="108" y="61681"/>
                    <a:pt x="108" y="67248"/>
                  </a:cubicBezTo>
                  <a:cubicBezTo>
                    <a:pt x="108" y="78762"/>
                    <a:pt x="11920" y="87112"/>
                    <a:pt x="25764" y="87112"/>
                  </a:cubicBezTo>
                  <a:cubicBezTo>
                    <a:pt x="41260" y="87112"/>
                    <a:pt x="52818" y="75599"/>
                    <a:pt x="52818" y="62693"/>
                  </a:cubicBezTo>
                  <a:cubicBezTo>
                    <a:pt x="52818" y="52318"/>
                    <a:pt x="44816" y="42449"/>
                    <a:pt x="31607" y="39792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1B40E81-0BE1-417C-8A3B-EA2622F8E101}"/>
                </a:ext>
              </a:extLst>
            </p:cNvPr>
            <p:cNvSpPr/>
            <p:nvPr>
              <p:custDataLst>
                <p:tags r:id="rId34"/>
              </p:custDataLst>
            </p:nvPr>
          </p:nvSpPr>
          <p:spPr>
            <a:xfrm>
              <a:off x="5148020" y="3400385"/>
              <a:ext cx="54488" cy="88314"/>
            </a:xfrm>
            <a:custGeom>
              <a:avLst/>
              <a:gdLst>
                <a:gd name="connsiteX0" fmla="*/ 53458 w 54488"/>
                <a:gd name="connsiteY0" fmla="*/ 8540 h 88314"/>
                <a:gd name="connsiteX1" fmla="*/ 54601 w 54488"/>
                <a:gd name="connsiteY1" fmla="*/ 4112 h 88314"/>
                <a:gd name="connsiteX2" fmla="*/ 23737 w 54488"/>
                <a:gd name="connsiteY2" fmla="*/ 4112 h 88314"/>
                <a:gd name="connsiteX3" fmla="*/ 7479 w 54488"/>
                <a:gd name="connsiteY3" fmla="*/ 63 h 88314"/>
                <a:gd name="connsiteX4" fmla="*/ 4304 w 54488"/>
                <a:gd name="connsiteY4" fmla="*/ 63 h 88314"/>
                <a:gd name="connsiteX5" fmla="*/ 113 w 54488"/>
                <a:gd name="connsiteY5" fmla="*/ 26127 h 88314"/>
                <a:gd name="connsiteX6" fmla="*/ 3288 w 54488"/>
                <a:gd name="connsiteY6" fmla="*/ 26127 h 88314"/>
                <a:gd name="connsiteX7" fmla="*/ 6463 w 54488"/>
                <a:gd name="connsiteY7" fmla="*/ 14613 h 88314"/>
                <a:gd name="connsiteX8" fmla="*/ 18911 w 54488"/>
                <a:gd name="connsiteY8" fmla="*/ 13854 h 88314"/>
                <a:gd name="connsiteX9" fmla="*/ 45202 w 54488"/>
                <a:gd name="connsiteY9" fmla="*/ 13854 h 88314"/>
                <a:gd name="connsiteX10" fmla="*/ 30977 w 54488"/>
                <a:gd name="connsiteY10" fmla="*/ 33845 h 88314"/>
                <a:gd name="connsiteX11" fmla="*/ 15354 w 54488"/>
                <a:gd name="connsiteY11" fmla="*/ 81419 h 88314"/>
                <a:gd name="connsiteX12" fmla="*/ 21197 w 54488"/>
                <a:gd name="connsiteY12" fmla="*/ 88378 h 88314"/>
                <a:gd name="connsiteX13" fmla="*/ 27039 w 54488"/>
                <a:gd name="connsiteY13" fmla="*/ 81419 h 88314"/>
                <a:gd name="connsiteX14" fmla="*/ 27039 w 54488"/>
                <a:gd name="connsiteY14" fmla="*/ 74966 h 88314"/>
                <a:gd name="connsiteX15" fmla="*/ 28436 w 54488"/>
                <a:gd name="connsiteY15" fmla="*/ 54216 h 88314"/>
                <a:gd name="connsiteX16" fmla="*/ 36311 w 54488"/>
                <a:gd name="connsiteY16" fmla="*/ 32580 h 88314"/>
                <a:gd name="connsiteX17" fmla="*/ 53458 w 54488"/>
                <a:gd name="connsiteY17" fmla="*/ 8540 h 88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488" h="88314">
                  <a:moveTo>
                    <a:pt x="53458" y="8540"/>
                  </a:moveTo>
                  <a:cubicBezTo>
                    <a:pt x="54601" y="7022"/>
                    <a:pt x="54601" y="6769"/>
                    <a:pt x="54601" y="4112"/>
                  </a:cubicBezTo>
                  <a:lnTo>
                    <a:pt x="23737" y="4112"/>
                  </a:lnTo>
                  <a:cubicBezTo>
                    <a:pt x="8241" y="4112"/>
                    <a:pt x="7987" y="2467"/>
                    <a:pt x="7479" y="63"/>
                  </a:cubicBezTo>
                  <a:lnTo>
                    <a:pt x="4304" y="63"/>
                  </a:lnTo>
                  <a:lnTo>
                    <a:pt x="113" y="26127"/>
                  </a:lnTo>
                  <a:lnTo>
                    <a:pt x="3288" y="26127"/>
                  </a:lnTo>
                  <a:cubicBezTo>
                    <a:pt x="3669" y="24103"/>
                    <a:pt x="4812" y="16132"/>
                    <a:pt x="6463" y="14613"/>
                  </a:cubicBezTo>
                  <a:cubicBezTo>
                    <a:pt x="7352" y="13854"/>
                    <a:pt x="17259" y="13854"/>
                    <a:pt x="18911" y="13854"/>
                  </a:cubicBezTo>
                  <a:lnTo>
                    <a:pt x="45202" y="13854"/>
                  </a:lnTo>
                  <a:cubicBezTo>
                    <a:pt x="43805" y="15878"/>
                    <a:pt x="33771" y="29670"/>
                    <a:pt x="30977" y="33845"/>
                  </a:cubicBezTo>
                  <a:cubicBezTo>
                    <a:pt x="19546" y="50926"/>
                    <a:pt x="15354" y="68513"/>
                    <a:pt x="15354" y="81419"/>
                  </a:cubicBezTo>
                  <a:cubicBezTo>
                    <a:pt x="15354" y="82684"/>
                    <a:pt x="15354" y="88378"/>
                    <a:pt x="21197" y="88378"/>
                  </a:cubicBezTo>
                  <a:cubicBezTo>
                    <a:pt x="27039" y="88378"/>
                    <a:pt x="27039" y="82684"/>
                    <a:pt x="27039" y="81419"/>
                  </a:cubicBezTo>
                  <a:lnTo>
                    <a:pt x="27039" y="74966"/>
                  </a:lnTo>
                  <a:cubicBezTo>
                    <a:pt x="27039" y="68007"/>
                    <a:pt x="27420" y="61048"/>
                    <a:pt x="28436" y="54216"/>
                  </a:cubicBezTo>
                  <a:cubicBezTo>
                    <a:pt x="28944" y="51306"/>
                    <a:pt x="30723" y="40424"/>
                    <a:pt x="36311" y="32580"/>
                  </a:cubicBezTo>
                  <a:lnTo>
                    <a:pt x="53458" y="8540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C7A1082-30E3-42AA-91E6-04226B623F63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5251451" y="3399499"/>
              <a:ext cx="106944" cy="86416"/>
            </a:xfrm>
            <a:custGeom>
              <a:avLst/>
              <a:gdLst>
                <a:gd name="connsiteX0" fmla="*/ 26031 w 106944"/>
                <a:gd name="connsiteY0" fmla="*/ 2846 h 86416"/>
                <a:gd name="connsiteX1" fmla="*/ 21586 w 106944"/>
                <a:gd name="connsiteY1" fmla="*/ 63 h 86416"/>
                <a:gd name="connsiteX2" fmla="*/ 121 w 106944"/>
                <a:gd name="connsiteY2" fmla="*/ 63 h 86416"/>
                <a:gd name="connsiteX3" fmla="*/ 121 w 106944"/>
                <a:gd name="connsiteY3" fmla="*/ 3985 h 86416"/>
                <a:gd name="connsiteX4" fmla="*/ 3169 w 106944"/>
                <a:gd name="connsiteY4" fmla="*/ 3985 h 86416"/>
                <a:gd name="connsiteX5" fmla="*/ 13203 w 106944"/>
                <a:gd name="connsiteY5" fmla="*/ 9932 h 86416"/>
                <a:gd name="connsiteX6" fmla="*/ 13203 w 106944"/>
                <a:gd name="connsiteY6" fmla="*/ 73195 h 86416"/>
                <a:gd name="connsiteX7" fmla="*/ 121 w 106944"/>
                <a:gd name="connsiteY7" fmla="*/ 82557 h 86416"/>
                <a:gd name="connsiteX8" fmla="*/ 121 w 106944"/>
                <a:gd name="connsiteY8" fmla="*/ 86480 h 86416"/>
                <a:gd name="connsiteX9" fmla="*/ 14981 w 106944"/>
                <a:gd name="connsiteY9" fmla="*/ 86100 h 86416"/>
                <a:gd name="connsiteX10" fmla="*/ 29842 w 106944"/>
                <a:gd name="connsiteY10" fmla="*/ 86480 h 86416"/>
                <a:gd name="connsiteX11" fmla="*/ 29842 w 106944"/>
                <a:gd name="connsiteY11" fmla="*/ 82557 h 86416"/>
                <a:gd name="connsiteX12" fmla="*/ 16760 w 106944"/>
                <a:gd name="connsiteY12" fmla="*/ 73195 h 86416"/>
                <a:gd name="connsiteX13" fmla="*/ 16760 w 106944"/>
                <a:gd name="connsiteY13" fmla="*/ 4997 h 86416"/>
                <a:gd name="connsiteX14" fmla="*/ 16887 w 106944"/>
                <a:gd name="connsiteY14" fmla="*/ 4997 h 86416"/>
                <a:gd name="connsiteX15" fmla="*/ 47497 w 106944"/>
                <a:gd name="connsiteY15" fmla="*/ 83696 h 86416"/>
                <a:gd name="connsiteX16" fmla="*/ 50037 w 106944"/>
                <a:gd name="connsiteY16" fmla="*/ 86480 h 86416"/>
                <a:gd name="connsiteX17" fmla="*/ 52323 w 106944"/>
                <a:gd name="connsiteY17" fmla="*/ 84076 h 86416"/>
                <a:gd name="connsiteX18" fmla="*/ 83568 w 106944"/>
                <a:gd name="connsiteY18" fmla="*/ 3985 h 86416"/>
                <a:gd name="connsiteX19" fmla="*/ 83695 w 106944"/>
                <a:gd name="connsiteY19" fmla="*/ 3985 h 86416"/>
                <a:gd name="connsiteX20" fmla="*/ 83695 w 106944"/>
                <a:gd name="connsiteY20" fmla="*/ 76611 h 86416"/>
                <a:gd name="connsiteX21" fmla="*/ 73661 w 106944"/>
                <a:gd name="connsiteY21" fmla="*/ 82557 h 86416"/>
                <a:gd name="connsiteX22" fmla="*/ 70613 w 106944"/>
                <a:gd name="connsiteY22" fmla="*/ 82557 h 86416"/>
                <a:gd name="connsiteX23" fmla="*/ 70613 w 106944"/>
                <a:gd name="connsiteY23" fmla="*/ 86480 h 86416"/>
                <a:gd name="connsiteX24" fmla="*/ 88903 w 106944"/>
                <a:gd name="connsiteY24" fmla="*/ 86100 h 86416"/>
                <a:gd name="connsiteX25" fmla="*/ 107065 w 106944"/>
                <a:gd name="connsiteY25" fmla="*/ 86480 h 86416"/>
                <a:gd name="connsiteX26" fmla="*/ 107065 w 106944"/>
                <a:gd name="connsiteY26" fmla="*/ 82557 h 86416"/>
                <a:gd name="connsiteX27" fmla="*/ 104017 w 106944"/>
                <a:gd name="connsiteY27" fmla="*/ 82557 h 86416"/>
                <a:gd name="connsiteX28" fmla="*/ 93983 w 106944"/>
                <a:gd name="connsiteY28" fmla="*/ 76611 h 86416"/>
                <a:gd name="connsiteX29" fmla="*/ 93983 w 106944"/>
                <a:gd name="connsiteY29" fmla="*/ 9932 h 86416"/>
                <a:gd name="connsiteX30" fmla="*/ 104017 w 106944"/>
                <a:gd name="connsiteY30" fmla="*/ 3985 h 86416"/>
                <a:gd name="connsiteX31" fmla="*/ 107065 w 106944"/>
                <a:gd name="connsiteY31" fmla="*/ 3985 h 86416"/>
                <a:gd name="connsiteX32" fmla="*/ 107065 w 106944"/>
                <a:gd name="connsiteY32" fmla="*/ 63 h 86416"/>
                <a:gd name="connsiteX33" fmla="*/ 85600 w 106944"/>
                <a:gd name="connsiteY33" fmla="*/ 63 h 86416"/>
                <a:gd name="connsiteX34" fmla="*/ 81409 w 106944"/>
                <a:gd name="connsiteY34" fmla="*/ 2467 h 86416"/>
                <a:gd name="connsiteX35" fmla="*/ 53593 w 106944"/>
                <a:gd name="connsiteY35" fmla="*/ 73701 h 86416"/>
                <a:gd name="connsiteX36" fmla="*/ 26031 w 106944"/>
                <a:gd name="connsiteY36" fmla="*/ 2846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06944" h="86416">
                  <a:moveTo>
                    <a:pt x="26031" y="2846"/>
                  </a:moveTo>
                  <a:cubicBezTo>
                    <a:pt x="24888" y="63"/>
                    <a:pt x="24507" y="63"/>
                    <a:pt x="21586" y="63"/>
                  </a:cubicBezTo>
                  <a:lnTo>
                    <a:pt x="121" y="63"/>
                  </a:lnTo>
                  <a:lnTo>
                    <a:pt x="121" y="3985"/>
                  </a:lnTo>
                  <a:lnTo>
                    <a:pt x="3169" y="3985"/>
                  </a:lnTo>
                  <a:cubicBezTo>
                    <a:pt x="12949" y="3985"/>
                    <a:pt x="13203" y="5377"/>
                    <a:pt x="13203" y="9932"/>
                  </a:cubicBezTo>
                  <a:lnTo>
                    <a:pt x="13203" y="73195"/>
                  </a:lnTo>
                  <a:cubicBezTo>
                    <a:pt x="13203" y="76611"/>
                    <a:pt x="13203" y="82557"/>
                    <a:pt x="121" y="82557"/>
                  </a:cubicBezTo>
                  <a:lnTo>
                    <a:pt x="121" y="86480"/>
                  </a:lnTo>
                  <a:cubicBezTo>
                    <a:pt x="4566" y="86353"/>
                    <a:pt x="10790" y="86100"/>
                    <a:pt x="14981" y="86100"/>
                  </a:cubicBezTo>
                  <a:cubicBezTo>
                    <a:pt x="19173" y="86100"/>
                    <a:pt x="25396" y="86353"/>
                    <a:pt x="29842" y="86480"/>
                  </a:cubicBezTo>
                  <a:lnTo>
                    <a:pt x="29842" y="82557"/>
                  </a:lnTo>
                  <a:cubicBezTo>
                    <a:pt x="16760" y="82557"/>
                    <a:pt x="16760" y="76611"/>
                    <a:pt x="16760" y="73195"/>
                  </a:cubicBezTo>
                  <a:lnTo>
                    <a:pt x="16760" y="4997"/>
                  </a:lnTo>
                  <a:lnTo>
                    <a:pt x="16887" y="4997"/>
                  </a:lnTo>
                  <a:lnTo>
                    <a:pt x="47497" y="83696"/>
                  </a:lnTo>
                  <a:cubicBezTo>
                    <a:pt x="48132" y="85341"/>
                    <a:pt x="48767" y="86480"/>
                    <a:pt x="50037" y="86480"/>
                  </a:cubicBezTo>
                  <a:cubicBezTo>
                    <a:pt x="51434" y="86480"/>
                    <a:pt x="51815" y="85467"/>
                    <a:pt x="52323" y="84076"/>
                  </a:cubicBezTo>
                  <a:lnTo>
                    <a:pt x="83568" y="3985"/>
                  </a:lnTo>
                  <a:lnTo>
                    <a:pt x="83695" y="3985"/>
                  </a:lnTo>
                  <a:lnTo>
                    <a:pt x="83695" y="76611"/>
                  </a:lnTo>
                  <a:cubicBezTo>
                    <a:pt x="83695" y="81166"/>
                    <a:pt x="83441" y="82557"/>
                    <a:pt x="73661" y="82557"/>
                  </a:cubicBezTo>
                  <a:lnTo>
                    <a:pt x="70613" y="82557"/>
                  </a:lnTo>
                  <a:lnTo>
                    <a:pt x="70613" y="86480"/>
                  </a:lnTo>
                  <a:cubicBezTo>
                    <a:pt x="75312" y="86100"/>
                    <a:pt x="83949" y="86100"/>
                    <a:pt x="88903" y="86100"/>
                  </a:cubicBezTo>
                  <a:cubicBezTo>
                    <a:pt x="93856" y="86100"/>
                    <a:pt x="102366" y="86100"/>
                    <a:pt x="107065" y="86480"/>
                  </a:cubicBezTo>
                  <a:lnTo>
                    <a:pt x="107065" y="82557"/>
                  </a:lnTo>
                  <a:lnTo>
                    <a:pt x="104017" y="82557"/>
                  </a:lnTo>
                  <a:cubicBezTo>
                    <a:pt x="94237" y="82557"/>
                    <a:pt x="93983" y="81166"/>
                    <a:pt x="93983" y="76611"/>
                  </a:cubicBezTo>
                  <a:lnTo>
                    <a:pt x="93983" y="9932"/>
                  </a:lnTo>
                  <a:cubicBezTo>
                    <a:pt x="93983" y="5377"/>
                    <a:pt x="94237" y="3985"/>
                    <a:pt x="104017" y="3985"/>
                  </a:cubicBezTo>
                  <a:lnTo>
                    <a:pt x="107065" y="3985"/>
                  </a:lnTo>
                  <a:lnTo>
                    <a:pt x="107065" y="63"/>
                  </a:lnTo>
                  <a:lnTo>
                    <a:pt x="85600" y="63"/>
                  </a:lnTo>
                  <a:cubicBezTo>
                    <a:pt x="82298" y="63"/>
                    <a:pt x="82298" y="189"/>
                    <a:pt x="81409" y="2467"/>
                  </a:cubicBezTo>
                  <a:lnTo>
                    <a:pt x="53593" y="73701"/>
                  </a:lnTo>
                  <a:lnTo>
                    <a:pt x="26031" y="2846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B02A5D6-12C9-4A6E-B858-3DF6ABDBC113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5367625" y="3399499"/>
              <a:ext cx="74810" cy="86416"/>
            </a:xfrm>
            <a:custGeom>
              <a:avLst/>
              <a:gdLst>
                <a:gd name="connsiteX0" fmla="*/ 24516 w 74810"/>
                <a:gd name="connsiteY0" fmla="*/ 46498 h 86416"/>
                <a:gd name="connsiteX1" fmla="*/ 45982 w 74810"/>
                <a:gd name="connsiteY1" fmla="*/ 46498 h 86416"/>
                <a:gd name="connsiteX2" fmla="*/ 74940 w 74810"/>
                <a:gd name="connsiteY2" fmla="*/ 23597 h 86416"/>
                <a:gd name="connsiteX3" fmla="*/ 44965 w 74810"/>
                <a:gd name="connsiteY3" fmla="*/ 63 h 86416"/>
                <a:gd name="connsiteX4" fmla="*/ 130 w 74810"/>
                <a:gd name="connsiteY4" fmla="*/ 63 h 86416"/>
                <a:gd name="connsiteX5" fmla="*/ 130 w 74810"/>
                <a:gd name="connsiteY5" fmla="*/ 3985 h 86416"/>
                <a:gd name="connsiteX6" fmla="*/ 3178 w 74810"/>
                <a:gd name="connsiteY6" fmla="*/ 3985 h 86416"/>
                <a:gd name="connsiteX7" fmla="*/ 13212 w 74810"/>
                <a:gd name="connsiteY7" fmla="*/ 9932 h 86416"/>
                <a:gd name="connsiteX8" fmla="*/ 13212 w 74810"/>
                <a:gd name="connsiteY8" fmla="*/ 76611 h 86416"/>
                <a:gd name="connsiteX9" fmla="*/ 3178 w 74810"/>
                <a:gd name="connsiteY9" fmla="*/ 82557 h 86416"/>
                <a:gd name="connsiteX10" fmla="*/ 130 w 74810"/>
                <a:gd name="connsiteY10" fmla="*/ 82557 h 86416"/>
                <a:gd name="connsiteX11" fmla="*/ 130 w 74810"/>
                <a:gd name="connsiteY11" fmla="*/ 86480 h 86416"/>
                <a:gd name="connsiteX12" fmla="*/ 18801 w 74810"/>
                <a:gd name="connsiteY12" fmla="*/ 86100 h 86416"/>
                <a:gd name="connsiteX13" fmla="*/ 37599 w 74810"/>
                <a:gd name="connsiteY13" fmla="*/ 86480 h 86416"/>
                <a:gd name="connsiteX14" fmla="*/ 37599 w 74810"/>
                <a:gd name="connsiteY14" fmla="*/ 82557 h 86416"/>
                <a:gd name="connsiteX15" fmla="*/ 34550 w 74810"/>
                <a:gd name="connsiteY15" fmla="*/ 82557 h 86416"/>
                <a:gd name="connsiteX16" fmla="*/ 24516 w 74810"/>
                <a:gd name="connsiteY16" fmla="*/ 76611 h 86416"/>
                <a:gd name="connsiteX17" fmla="*/ 24516 w 74810"/>
                <a:gd name="connsiteY17" fmla="*/ 46498 h 86416"/>
                <a:gd name="connsiteX18" fmla="*/ 24135 w 74810"/>
                <a:gd name="connsiteY18" fmla="*/ 43208 h 86416"/>
                <a:gd name="connsiteX19" fmla="*/ 24135 w 74810"/>
                <a:gd name="connsiteY19" fmla="*/ 9046 h 86416"/>
                <a:gd name="connsiteX20" fmla="*/ 30359 w 74810"/>
                <a:gd name="connsiteY20" fmla="*/ 3985 h 86416"/>
                <a:gd name="connsiteX21" fmla="*/ 41663 w 74810"/>
                <a:gd name="connsiteY21" fmla="*/ 3985 h 86416"/>
                <a:gd name="connsiteX22" fmla="*/ 61858 w 74810"/>
                <a:gd name="connsiteY22" fmla="*/ 23597 h 86416"/>
                <a:gd name="connsiteX23" fmla="*/ 41663 w 74810"/>
                <a:gd name="connsiteY23" fmla="*/ 43208 h 86416"/>
                <a:gd name="connsiteX24" fmla="*/ 24135 w 74810"/>
                <a:gd name="connsiteY24" fmla="*/ 43208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4810" h="86416">
                  <a:moveTo>
                    <a:pt x="24516" y="46498"/>
                  </a:moveTo>
                  <a:lnTo>
                    <a:pt x="45982" y="46498"/>
                  </a:lnTo>
                  <a:cubicBezTo>
                    <a:pt x="61223" y="46498"/>
                    <a:pt x="74940" y="36249"/>
                    <a:pt x="74940" y="23597"/>
                  </a:cubicBezTo>
                  <a:cubicBezTo>
                    <a:pt x="74940" y="11197"/>
                    <a:pt x="62366" y="63"/>
                    <a:pt x="44965" y="63"/>
                  </a:cubicBezTo>
                  <a:lnTo>
                    <a:pt x="130" y="63"/>
                  </a:lnTo>
                  <a:lnTo>
                    <a:pt x="130" y="3985"/>
                  </a:lnTo>
                  <a:lnTo>
                    <a:pt x="3178" y="3985"/>
                  </a:lnTo>
                  <a:cubicBezTo>
                    <a:pt x="12958" y="3985"/>
                    <a:pt x="13212" y="5377"/>
                    <a:pt x="13212" y="9932"/>
                  </a:cubicBezTo>
                  <a:lnTo>
                    <a:pt x="13212" y="76611"/>
                  </a:lnTo>
                  <a:cubicBezTo>
                    <a:pt x="13212" y="81166"/>
                    <a:pt x="12958" y="82557"/>
                    <a:pt x="3178" y="82557"/>
                  </a:cubicBezTo>
                  <a:lnTo>
                    <a:pt x="130" y="82557"/>
                  </a:lnTo>
                  <a:lnTo>
                    <a:pt x="130" y="86480"/>
                  </a:lnTo>
                  <a:cubicBezTo>
                    <a:pt x="4576" y="86100"/>
                    <a:pt x="13974" y="86100"/>
                    <a:pt x="18801" y="86100"/>
                  </a:cubicBezTo>
                  <a:cubicBezTo>
                    <a:pt x="23627" y="86100"/>
                    <a:pt x="33153" y="86100"/>
                    <a:pt x="37599" y="86480"/>
                  </a:cubicBezTo>
                  <a:lnTo>
                    <a:pt x="37599" y="82557"/>
                  </a:lnTo>
                  <a:lnTo>
                    <a:pt x="34550" y="82557"/>
                  </a:lnTo>
                  <a:cubicBezTo>
                    <a:pt x="24771" y="82557"/>
                    <a:pt x="24516" y="81166"/>
                    <a:pt x="24516" y="76611"/>
                  </a:cubicBezTo>
                  <a:lnTo>
                    <a:pt x="24516" y="46498"/>
                  </a:lnTo>
                  <a:close/>
                  <a:moveTo>
                    <a:pt x="24135" y="43208"/>
                  </a:moveTo>
                  <a:lnTo>
                    <a:pt x="24135" y="9046"/>
                  </a:lnTo>
                  <a:cubicBezTo>
                    <a:pt x="24135" y="4871"/>
                    <a:pt x="24389" y="3985"/>
                    <a:pt x="30359" y="3985"/>
                  </a:cubicBezTo>
                  <a:lnTo>
                    <a:pt x="41663" y="3985"/>
                  </a:lnTo>
                  <a:cubicBezTo>
                    <a:pt x="61858" y="3985"/>
                    <a:pt x="61858" y="17397"/>
                    <a:pt x="61858" y="23597"/>
                  </a:cubicBezTo>
                  <a:cubicBezTo>
                    <a:pt x="61858" y="29543"/>
                    <a:pt x="61858" y="43208"/>
                    <a:pt x="41663" y="43208"/>
                  </a:cubicBezTo>
                  <a:lnTo>
                    <a:pt x="24135" y="43208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57230FA5-C1B8-4404-9CE8-5C0F1DEA9B08}"/>
                </a:ext>
              </a:extLst>
            </p:cNvPr>
            <p:cNvSpPr/>
            <p:nvPr>
              <p:custDataLst>
                <p:tags r:id="rId37"/>
              </p:custDataLst>
            </p:nvPr>
          </p:nvSpPr>
          <p:spPr>
            <a:xfrm>
              <a:off x="5451425" y="3429233"/>
              <a:ext cx="57282" cy="58075"/>
            </a:xfrm>
            <a:custGeom>
              <a:avLst/>
              <a:gdLst>
                <a:gd name="connsiteX0" fmla="*/ 37097 w 57282"/>
                <a:gd name="connsiteY0" fmla="*/ 47130 h 58075"/>
                <a:gd name="connsiteX1" fmla="*/ 47004 w 57282"/>
                <a:gd name="connsiteY1" fmla="*/ 57505 h 58075"/>
                <a:gd name="connsiteX2" fmla="*/ 57419 w 57282"/>
                <a:gd name="connsiteY2" fmla="*/ 45485 h 58075"/>
                <a:gd name="connsiteX3" fmla="*/ 57419 w 57282"/>
                <a:gd name="connsiteY3" fmla="*/ 38400 h 58075"/>
                <a:gd name="connsiteX4" fmla="*/ 54244 w 57282"/>
                <a:gd name="connsiteY4" fmla="*/ 38400 h 58075"/>
                <a:gd name="connsiteX5" fmla="*/ 54244 w 57282"/>
                <a:gd name="connsiteY5" fmla="*/ 45485 h 58075"/>
                <a:gd name="connsiteX6" fmla="*/ 49671 w 57282"/>
                <a:gd name="connsiteY6" fmla="*/ 53583 h 58075"/>
                <a:gd name="connsiteX7" fmla="*/ 44972 w 57282"/>
                <a:gd name="connsiteY7" fmla="*/ 47257 h 58075"/>
                <a:gd name="connsiteX8" fmla="*/ 44972 w 57282"/>
                <a:gd name="connsiteY8" fmla="*/ 21952 h 58075"/>
                <a:gd name="connsiteX9" fmla="*/ 40400 w 57282"/>
                <a:gd name="connsiteY9" fmla="*/ 7022 h 58075"/>
                <a:gd name="connsiteX10" fmla="*/ 22999 w 57282"/>
                <a:gd name="connsiteY10" fmla="*/ 63 h 58075"/>
                <a:gd name="connsiteX11" fmla="*/ 3820 w 57282"/>
                <a:gd name="connsiteY11" fmla="*/ 14360 h 58075"/>
                <a:gd name="connsiteX12" fmla="*/ 9663 w 57282"/>
                <a:gd name="connsiteY12" fmla="*/ 20307 h 58075"/>
                <a:gd name="connsiteX13" fmla="*/ 15505 w 57282"/>
                <a:gd name="connsiteY13" fmla="*/ 14487 h 58075"/>
                <a:gd name="connsiteX14" fmla="*/ 9028 w 57282"/>
                <a:gd name="connsiteY14" fmla="*/ 8667 h 58075"/>
                <a:gd name="connsiteX15" fmla="*/ 22745 w 57282"/>
                <a:gd name="connsiteY15" fmla="*/ 2846 h 58075"/>
                <a:gd name="connsiteX16" fmla="*/ 36208 w 57282"/>
                <a:gd name="connsiteY16" fmla="*/ 19042 h 58075"/>
                <a:gd name="connsiteX17" fmla="*/ 36208 w 57282"/>
                <a:gd name="connsiteY17" fmla="*/ 23723 h 58075"/>
                <a:gd name="connsiteX18" fmla="*/ 12838 w 57282"/>
                <a:gd name="connsiteY18" fmla="*/ 28278 h 58075"/>
                <a:gd name="connsiteX19" fmla="*/ 137 w 57282"/>
                <a:gd name="connsiteY19" fmla="*/ 44726 h 58075"/>
                <a:gd name="connsiteX20" fmla="*/ 20459 w 57282"/>
                <a:gd name="connsiteY20" fmla="*/ 58138 h 58075"/>
                <a:gd name="connsiteX21" fmla="*/ 37097 w 57282"/>
                <a:gd name="connsiteY21" fmla="*/ 47130 h 58075"/>
                <a:gd name="connsiteX22" fmla="*/ 36208 w 57282"/>
                <a:gd name="connsiteY22" fmla="*/ 26380 h 58075"/>
                <a:gd name="connsiteX23" fmla="*/ 36208 w 57282"/>
                <a:gd name="connsiteY23" fmla="*/ 39033 h 58075"/>
                <a:gd name="connsiteX24" fmla="*/ 21348 w 57282"/>
                <a:gd name="connsiteY24" fmla="*/ 55354 h 58075"/>
                <a:gd name="connsiteX25" fmla="*/ 9917 w 57282"/>
                <a:gd name="connsiteY25" fmla="*/ 44600 h 58075"/>
                <a:gd name="connsiteX26" fmla="*/ 36208 w 57282"/>
                <a:gd name="connsiteY26" fmla="*/ 26380 h 5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82" h="58075">
                  <a:moveTo>
                    <a:pt x="37097" y="47130"/>
                  </a:moveTo>
                  <a:cubicBezTo>
                    <a:pt x="37605" y="52191"/>
                    <a:pt x="41035" y="57505"/>
                    <a:pt x="47004" y="57505"/>
                  </a:cubicBezTo>
                  <a:cubicBezTo>
                    <a:pt x="49671" y="57505"/>
                    <a:pt x="57419" y="55734"/>
                    <a:pt x="57419" y="45485"/>
                  </a:cubicBezTo>
                  <a:lnTo>
                    <a:pt x="57419" y="38400"/>
                  </a:lnTo>
                  <a:lnTo>
                    <a:pt x="54244" y="38400"/>
                  </a:lnTo>
                  <a:lnTo>
                    <a:pt x="54244" y="45485"/>
                  </a:lnTo>
                  <a:cubicBezTo>
                    <a:pt x="54244" y="52824"/>
                    <a:pt x="51069" y="53583"/>
                    <a:pt x="49671" y="53583"/>
                  </a:cubicBezTo>
                  <a:cubicBezTo>
                    <a:pt x="45480" y="53583"/>
                    <a:pt x="44972" y="47889"/>
                    <a:pt x="44972" y="47257"/>
                  </a:cubicBezTo>
                  <a:lnTo>
                    <a:pt x="44972" y="21952"/>
                  </a:lnTo>
                  <a:cubicBezTo>
                    <a:pt x="44972" y="16638"/>
                    <a:pt x="44972" y="11703"/>
                    <a:pt x="40400" y="7022"/>
                  </a:cubicBezTo>
                  <a:cubicBezTo>
                    <a:pt x="35446" y="2087"/>
                    <a:pt x="29095" y="63"/>
                    <a:pt x="22999" y="63"/>
                  </a:cubicBezTo>
                  <a:cubicBezTo>
                    <a:pt x="12584" y="63"/>
                    <a:pt x="3820" y="6009"/>
                    <a:pt x="3820" y="14360"/>
                  </a:cubicBezTo>
                  <a:cubicBezTo>
                    <a:pt x="3820" y="18156"/>
                    <a:pt x="6360" y="20307"/>
                    <a:pt x="9663" y="20307"/>
                  </a:cubicBezTo>
                  <a:cubicBezTo>
                    <a:pt x="13219" y="20307"/>
                    <a:pt x="15505" y="17776"/>
                    <a:pt x="15505" y="14487"/>
                  </a:cubicBezTo>
                  <a:cubicBezTo>
                    <a:pt x="15505" y="12968"/>
                    <a:pt x="14870" y="8793"/>
                    <a:pt x="9028" y="8667"/>
                  </a:cubicBezTo>
                  <a:cubicBezTo>
                    <a:pt x="12457" y="4238"/>
                    <a:pt x="18680" y="2846"/>
                    <a:pt x="22745" y="2846"/>
                  </a:cubicBezTo>
                  <a:cubicBezTo>
                    <a:pt x="28968" y="2846"/>
                    <a:pt x="36208" y="7781"/>
                    <a:pt x="36208" y="19042"/>
                  </a:cubicBezTo>
                  <a:lnTo>
                    <a:pt x="36208" y="23723"/>
                  </a:lnTo>
                  <a:cubicBezTo>
                    <a:pt x="29730" y="24103"/>
                    <a:pt x="20840" y="24482"/>
                    <a:pt x="12838" y="28278"/>
                  </a:cubicBezTo>
                  <a:cubicBezTo>
                    <a:pt x="3312" y="32580"/>
                    <a:pt x="137" y="39159"/>
                    <a:pt x="137" y="44726"/>
                  </a:cubicBezTo>
                  <a:cubicBezTo>
                    <a:pt x="137" y="54975"/>
                    <a:pt x="12457" y="58138"/>
                    <a:pt x="20459" y="58138"/>
                  </a:cubicBezTo>
                  <a:cubicBezTo>
                    <a:pt x="28841" y="58138"/>
                    <a:pt x="34684" y="53077"/>
                    <a:pt x="37097" y="47130"/>
                  </a:cubicBezTo>
                  <a:close/>
                  <a:moveTo>
                    <a:pt x="36208" y="26380"/>
                  </a:moveTo>
                  <a:lnTo>
                    <a:pt x="36208" y="39033"/>
                  </a:lnTo>
                  <a:cubicBezTo>
                    <a:pt x="36208" y="51053"/>
                    <a:pt x="27063" y="55354"/>
                    <a:pt x="21348" y="55354"/>
                  </a:cubicBezTo>
                  <a:cubicBezTo>
                    <a:pt x="15124" y="55354"/>
                    <a:pt x="9917" y="50926"/>
                    <a:pt x="9917" y="44600"/>
                  </a:cubicBezTo>
                  <a:cubicBezTo>
                    <a:pt x="9917" y="37641"/>
                    <a:pt x="15251" y="27139"/>
                    <a:pt x="36208" y="26380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</p:grpSp>
      <p:pic>
        <p:nvPicPr>
          <p:cNvPr id="108" name="Picture 107">
            <a:extLst>
              <a:ext uri="{FF2B5EF4-FFF2-40B4-BE49-F238E27FC236}">
                <a16:creationId xmlns:a16="http://schemas.microsoft.com/office/drawing/2014/main" id="{168221D2-779E-4201-A689-B2B134F1DCEC}"/>
              </a:ext>
            </a:extLst>
          </p:cNvPr>
          <p:cNvPicPr>
            <a:picLocks noChangeAspect="1"/>
          </p:cNvPicPr>
          <p:nvPr/>
        </p:nvPicPr>
        <p:blipFill>
          <a:blip r:embed="rId88"/>
          <a:stretch>
            <a:fillRect/>
          </a:stretch>
        </p:blipFill>
        <p:spPr>
          <a:xfrm>
            <a:off x="3229992" y="409875"/>
            <a:ext cx="3530045" cy="1582375"/>
          </a:xfrm>
          <a:custGeom>
            <a:avLst/>
            <a:gdLst>
              <a:gd name="connsiteX0" fmla="*/ -684 w 3626123"/>
              <a:gd name="connsiteY0" fmla="*/ -690 h 1625443"/>
              <a:gd name="connsiteX1" fmla="*/ 3625439 w 3626123"/>
              <a:gd name="connsiteY1" fmla="*/ -690 h 1625443"/>
              <a:gd name="connsiteX2" fmla="*/ 3625439 w 3626123"/>
              <a:gd name="connsiteY2" fmla="*/ 1624753 h 1625443"/>
              <a:gd name="connsiteX3" fmla="*/ -684 w 3626123"/>
              <a:gd name="connsiteY3" fmla="*/ 1624753 h 162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26123" h="1625443">
                <a:moveTo>
                  <a:pt x="-684" y="-690"/>
                </a:moveTo>
                <a:lnTo>
                  <a:pt x="3625439" y="-690"/>
                </a:lnTo>
                <a:lnTo>
                  <a:pt x="3625439" y="1624753"/>
                </a:lnTo>
                <a:lnTo>
                  <a:pt x="-684" y="1624753"/>
                </a:lnTo>
                <a:close/>
              </a:path>
            </a:pathLst>
          </a:custGeom>
        </p:spPr>
      </p:pic>
      <p:grpSp>
        <p:nvGrpSpPr>
          <p:cNvPr id="109" name="Group 108" descr="\documentclass{article}&#10;\usepackage{amsmath}&#10;\usepackage{amssymb}&#10;\pagestyle{empty}&#10;\begin{document}&#10;&#10;&#10;$p\approx1.150~\mathrm{MPa}$&#10;&#10;\end{document}" title="IguanaTex Vector Display">
            <a:extLst>
              <a:ext uri="{FF2B5EF4-FFF2-40B4-BE49-F238E27FC236}">
                <a16:creationId xmlns:a16="http://schemas.microsoft.com/office/drawing/2014/main" id="{F906239E-9985-43EE-BF44-1C1A0543BDEF}"/>
              </a:ext>
            </a:extLst>
          </p:cNvPr>
          <p:cNvGrpSpPr>
            <a:grpSpLocks noChangeAspect="1"/>
          </p:cNvGrpSpPr>
          <p:nvPr>
            <p:custDataLst>
              <p:tags r:id="rId14"/>
            </p:custDataLst>
          </p:nvPr>
        </p:nvGrpSpPr>
        <p:grpSpPr>
          <a:xfrm>
            <a:off x="4283357" y="3164746"/>
            <a:ext cx="808899" cy="108023"/>
            <a:chOff x="4978154" y="3539958"/>
            <a:chExt cx="830915" cy="110963"/>
          </a:xfrm>
        </p:grpSpPr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17397B0-B57B-4E32-98C7-6A3FF9D37EED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4978154" y="3570451"/>
              <a:ext cx="66300" cy="80470"/>
            </a:xfrm>
            <a:custGeom>
              <a:avLst/>
              <a:gdLst>
                <a:gd name="connsiteX0" fmla="*/ 9857 w 66300"/>
                <a:gd name="connsiteY0" fmla="*/ 71423 h 80470"/>
                <a:gd name="connsiteX1" fmla="*/ 2998 w 66300"/>
                <a:gd name="connsiteY1" fmla="*/ 76611 h 80470"/>
                <a:gd name="connsiteX2" fmla="*/ 77 w 66300"/>
                <a:gd name="connsiteY2" fmla="*/ 79015 h 80470"/>
                <a:gd name="connsiteX3" fmla="*/ 1728 w 66300"/>
                <a:gd name="connsiteY3" fmla="*/ 80533 h 80470"/>
                <a:gd name="connsiteX4" fmla="*/ 12397 w 66300"/>
                <a:gd name="connsiteY4" fmla="*/ 80153 h 80470"/>
                <a:gd name="connsiteX5" fmla="*/ 24971 w 66300"/>
                <a:gd name="connsiteY5" fmla="*/ 80533 h 80470"/>
                <a:gd name="connsiteX6" fmla="*/ 27257 w 66300"/>
                <a:gd name="connsiteY6" fmla="*/ 78002 h 80470"/>
                <a:gd name="connsiteX7" fmla="*/ 24209 w 66300"/>
                <a:gd name="connsiteY7" fmla="*/ 76611 h 80470"/>
                <a:gd name="connsiteX8" fmla="*/ 17858 w 66300"/>
                <a:gd name="connsiteY8" fmla="*/ 74586 h 80470"/>
                <a:gd name="connsiteX9" fmla="*/ 24082 w 66300"/>
                <a:gd name="connsiteY9" fmla="*/ 49281 h 80470"/>
                <a:gd name="connsiteX10" fmla="*/ 35767 w 66300"/>
                <a:gd name="connsiteY10" fmla="*/ 57379 h 80470"/>
                <a:gd name="connsiteX11" fmla="*/ 66377 w 66300"/>
                <a:gd name="connsiteY11" fmla="*/ 20307 h 80470"/>
                <a:gd name="connsiteX12" fmla="*/ 49484 w 66300"/>
                <a:gd name="connsiteY12" fmla="*/ 63 h 80470"/>
                <a:gd name="connsiteX13" fmla="*/ 32846 w 66300"/>
                <a:gd name="connsiteY13" fmla="*/ 9552 h 80470"/>
                <a:gd name="connsiteX14" fmla="*/ 21415 w 66300"/>
                <a:gd name="connsiteY14" fmla="*/ 63 h 80470"/>
                <a:gd name="connsiteX15" fmla="*/ 12016 w 66300"/>
                <a:gd name="connsiteY15" fmla="*/ 7275 h 80470"/>
                <a:gd name="connsiteX16" fmla="*/ 8078 w 66300"/>
                <a:gd name="connsiteY16" fmla="*/ 19548 h 80470"/>
                <a:gd name="connsiteX17" fmla="*/ 9603 w 66300"/>
                <a:gd name="connsiteY17" fmla="*/ 20813 h 80470"/>
                <a:gd name="connsiteX18" fmla="*/ 11762 w 66300"/>
                <a:gd name="connsiteY18" fmla="*/ 17903 h 80470"/>
                <a:gd name="connsiteX19" fmla="*/ 21034 w 66300"/>
                <a:gd name="connsiteY19" fmla="*/ 2846 h 80470"/>
                <a:gd name="connsiteX20" fmla="*/ 24971 w 66300"/>
                <a:gd name="connsiteY20" fmla="*/ 8667 h 80470"/>
                <a:gd name="connsiteX21" fmla="*/ 24082 w 66300"/>
                <a:gd name="connsiteY21" fmla="*/ 15119 h 80470"/>
                <a:gd name="connsiteX22" fmla="*/ 9857 w 66300"/>
                <a:gd name="connsiteY22" fmla="*/ 71423 h 80470"/>
                <a:gd name="connsiteX23" fmla="*/ 32211 w 66300"/>
                <a:gd name="connsiteY23" fmla="*/ 16511 h 80470"/>
                <a:gd name="connsiteX24" fmla="*/ 38815 w 66300"/>
                <a:gd name="connsiteY24" fmla="*/ 7654 h 80470"/>
                <a:gd name="connsiteX25" fmla="*/ 49103 w 66300"/>
                <a:gd name="connsiteY25" fmla="*/ 2846 h 80470"/>
                <a:gd name="connsiteX26" fmla="*/ 57232 w 66300"/>
                <a:gd name="connsiteY26" fmla="*/ 14740 h 80470"/>
                <a:gd name="connsiteX27" fmla="*/ 50755 w 66300"/>
                <a:gd name="connsiteY27" fmla="*/ 41563 h 80470"/>
                <a:gd name="connsiteX28" fmla="*/ 35640 w 66300"/>
                <a:gd name="connsiteY28" fmla="*/ 54595 h 80470"/>
                <a:gd name="connsiteX29" fmla="*/ 25606 w 66300"/>
                <a:gd name="connsiteY29" fmla="*/ 43335 h 80470"/>
                <a:gd name="connsiteX30" fmla="*/ 25987 w 66300"/>
                <a:gd name="connsiteY30" fmla="*/ 41310 h 80470"/>
                <a:gd name="connsiteX31" fmla="*/ 32211 w 66300"/>
                <a:gd name="connsiteY31" fmla="*/ 16511 h 8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6300" h="80470">
                  <a:moveTo>
                    <a:pt x="9857" y="71423"/>
                  </a:moveTo>
                  <a:cubicBezTo>
                    <a:pt x="8841" y="75725"/>
                    <a:pt x="8587" y="76611"/>
                    <a:pt x="2998" y="76611"/>
                  </a:cubicBezTo>
                  <a:cubicBezTo>
                    <a:pt x="1474" y="76611"/>
                    <a:pt x="77" y="76611"/>
                    <a:pt x="77" y="79015"/>
                  </a:cubicBezTo>
                  <a:cubicBezTo>
                    <a:pt x="77" y="80027"/>
                    <a:pt x="712" y="80533"/>
                    <a:pt x="1728" y="80533"/>
                  </a:cubicBezTo>
                  <a:cubicBezTo>
                    <a:pt x="5157" y="80533"/>
                    <a:pt x="8841" y="80153"/>
                    <a:pt x="12397" y="80153"/>
                  </a:cubicBezTo>
                  <a:cubicBezTo>
                    <a:pt x="16588" y="80153"/>
                    <a:pt x="20907" y="80533"/>
                    <a:pt x="24971" y="80533"/>
                  </a:cubicBezTo>
                  <a:cubicBezTo>
                    <a:pt x="25606" y="80533"/>
                    <a:pt x="27257" y="80533"/>
                    <a:pt x="27257" y="78002"/>
                  </a:cubicBezTo>
                  <a:cubicBezTo>
                    <a:pt x="27257" y="76611"/>
                    <a:pt x="25987" y="76611"/>
                    <a:pt x="24209" y="76611"/>
                  </a:cubicBezTo>
                  <a:cubicBezTo>
                    <a:pt x="17858" y="76611"/>
                    <a:pt x="17858" y="75725"/>
                    <a:pt x="17858" y="74586"/>
                  </a:cubicBezTo>
                  <a:cubicBezTo>
                    <a:pt x="17858" y="73068"/>
                    <a:pt x="23193" y="52444"/>
                    <a:pt x="24082" y="49281"/>
                  </a:cubicBezTo>
                  <a:cubicBezTo>
                    <a:pt x="25733" y="52950"/>
                    <a:pt x="29290" y="57379"/>
                    <a:pt x="35767" y="57379"/>
                  </a:cubicBezTo>
                  <a:cubicBezTo>
                    <a:pt x="50501" y="57379"/>
                    <a:pt x="66377" y="38906"/>
                    <a:pt x="66377" y="20307"/>
                  </a:cubicBezTo>
                  <a:cubicBezTo>
                    <a:pt x="66377" y="8413"/>
                    <a:pt x="59137" y="63"/>
                    <a:pt x="49484" y="63"/>
                  </a:cubicBezTo>
                  <a:cubicBezTo>
                    <a:pt x="43134" y="63"/>
                    <a:pt x="37037" y="4618"/>
                    <a:pt x="32846" y="9552"/>
                  </a:cubicBezTo>
                  <a:cubicBezTo>
                    <a:pt x="31576" y="2720"/>
                    <a:pt x="26114" y="63"/>
                    <a:pt x="21415" y="63"/>
                  </a:cubicBezTo>
                  <a:cubicBezTo>
                    <a:pt x="15572" y="63"/>
                    <a:pt x="13159" y="4997"/>
                    <a:pt x="12016" y="7275"/>
                  </a:cubicBezTo>
                  <a:cubicBezTo>
                    <a:pt x="9730" y="11577"/>
                    <a:pt x="8078" y="19168"/>
                    <a:pt x="8078" y="19548"/>
                  </a:cubicBezTo>
                  <a:cubicBezTo>
                    <a:pt x="8078" y="20813"/>
                    <a:pt x="9349" y="20813"/>
                    <a:pt x="9603" y="20813"/>
                  </a:cubicBezTo>
                  <a:cubicBezTo>
                    <a:pt x="10873" y="20813"/>
                    <a:pt x="11000" y="20686"/>
                    <a:pt x="11762" y="17903"/>
                  </a:cubicBezTo>
                  <a:cubicBezTo>
                    <a:pt x="13921" y="8920"/>
                    <a:pt x="16461" y="2846"/>
                    <a:pt x="21034" y="2846"/>
                  </a:cubicBezTo>
                  <a:cubicBezTo>
                    <a:pt x="23193" y="2846"/>
                    <a:pt x="24971" y="3859"/>
                    <a:pt x="24971" y="8667"/>
                  </a:cubicBezTo>
                  <a:cubicBezTo>
                    <a:pt x="24971" y="11577"/>
                    <a:pt x="24590" y="12968"/>
                    <a:pt x="24082" y="15119"/>
                  </a:cubicBezTo>
                  <a:lnTo>
                    <a:pt x="9857" y="71423"/>
                  </a:lnTo>
                  <a:close/>
                  <a:moveTo>
                    <a:pt x="32211" y="16511"/>
                  </a:moveTo>
                  <a:cubicBezTo>
                    <a:pt x="33100" y="13095"/>
                    <a:pt x="36529" y="9552"/>
                    <a:pt x="38815" y="7654"/>
                  </a:cubicBezTo>
                  <a:cubicBezTo>
                    <a:pt x="43261" y="3732"/>
                    <a:pt x="46944" y="2846"/>
                    <a:pt x="49103" y="2846"/>
                  </a:cubicBezTo>
                  <a:cubicBezTo>
                    <a:pt x="54184" y="2846"/>
                    <a:pt x="57232" y="7275"/>
                    <a:pt x="57232" y="14740"/>
                  </a:cubicBezTo>
                  <a:cubicBezTo>
                    <a:pt x="57232" y="22205"/>
                    <a:pt x="53041" y="36755"/>
                    <a:pt x="50755" y="41563"/>
                  </a:cubicBezTo>
                  <a:cubicBezTo>
                    <a:pt x="46436" y="50420"/>
                    <a:pt x="40340" y="54595"/>
                    <a:pt x="35640" y="54595"/>
                  </a:cubicBezTo>
                  <a:cubicBezTo>
                    <a:pt x="27257" y="54595"/>
                    <a:pt x="25606" y="44094"/>
                    <a:pt x="25606" y="43335"/>
                  </a:cubicBezTo>
                  <a:cubicBezTo>
                    <a:pt x="25606" y="43081"/>
                    <a:pt x="25606" y="42828"/>
                    <a:pt x="25987" y="41310"/>
                  </a:cubicBezTo>
                  <a:lnTo>
                    <a:pt x="32211" y="16511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E86680B-0690-41C8-95F5-580F76C603EB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5088387" y="3565264"/>
              <a:ext cx="84717" cy="54026"/>
            </a:xfrm>
            <a:custGeom>
              <a:avLst/>
              <a:gdLst>
                <a:gd name="connsiteX0" fmla="*/ 84802 w 84717"/>
                <a:gd name="connsiteY0" fmla="*/ 3985 h 54026"/>
                <a:gd name="connsiteX1" fmla="*/ 83023 w 84717"/>
                <a:gd name="connsiteY1" fmla="*/ 189 h 54026"/>
                <a:gd name="connsiteX2" fmla="*/ 81245 w 84717"/>
                <a:gd name="connsiteY2" fmla="*/ 3605 h 54026"/>
                <a:gd name="connsiteX3" fmla="*/ 63591 w 84717"/>
                <a:gd name="connsiteY3" fmla="*/ 17523 h 54026"/>
                <a:gd name="connsiteX4" fmla="*/ 43269 w 84717"/>
                <a:gd name="connsiteY4" fmla="*/ 9173 h 54026"/>
                <a:gd name="connsiteX5" fmla="*/ 21296 w 84717"/>
                <a:gd name="connsiteY5" fmla="*/ 63 h 54026"/>
                <a:gd name="connsiteX6" fmla="*/ 84 w 84717"/>
                <a:gd name="connsiteY6" fmla="*/ 20686 h 54026"/>
                <a:gd name="connsiteX7" fmla="*/ 1863 w 84717"/>
                <a:gd name="connsiteY7" fmla="*/ 24482 h 54026"/>
                <a:gd name="connsiteX8" fmla="*/ 3641 w 84717"/>
                <a:gd name="connsiteY8" fmla="*/ 21572 h 54026"/>
                <a:gd name="connsiteX9" fmla="*/ 21296 w 84717"/>
                <a:gd name="connsiteY9" fmla="*/ 7148 h 54026"/>
                <a:gd name="connsiteX10" fmla="*/ 41617 w 84717"/>
                <a:gd name="connsiteY10" fmla="*/ 15499 h 54026"/>
                <a:gd name="connsiteX11" fmla="*/ 63591 w 84717"/>
                <a:gd name="connsiteY11" fmla="*/ 24609 h 54026"/>
                <a:gd name="connsiteX12" fmla="*/ 84802 w 84717"/>
                <a:gd name="connsiteY12" fmla="*/ 3985 h 54026"/>
                <a:gd name="connsiteX13" fmla="*/ 84802 w 84717"/>
                <a:gd name="connsiteY13" fmla="*/ 33592 h 54026"/>
                <a:gd name="connsiteX14" fmla="*/ 83023 w 84717"/>
                <a:gd name="connsiteY14" fmla="*/ 29670 h 54026"/>
                <a:gd name="connsiteX15" fmla="*/ 81245 w 84717"/>
                <a:gd name="connsiteY15" fmla="*/ 33086 h 54026"/>
                <a:gd name="connsiteX16" fmla="*/ 63591 w 84717"/>
                <a:gd name="connsiteY16" fmla="*/ 47004 h 54026"/>
                <a:gd name="connsiteX17" fmla="*/ 43269 w 84717"/>
                <a:gd name="connsiteY17" fmla="*/ 38653 h 54026"/>
                <a:gd name="connsiteX18" fmla="*/ 21296 w 84717"/>
                <a:gd name="connsiteY18" fmla="*/ 29543 h 54026"/>
                <a:gd name="connsiteX19" fmla="*/ 84 w 84717"/>
                <a:gd name="connsiteY19" fmla="*/ 50167 h 54026"/>
                <a:gd name="connsiteX20" fmla="*/ 1863 w 84717"/>
                <a:gd name="connsiteY20" fmla="*/ 53963 h 54026"/>
                <a:gd name="connsiteX21" fmla="*/ 3641 w 84717"/>
                <a:gd name="connsiteY21" fmla="*/ 51053 h 54026"/>
                <a:gd name="connsiteX22" fmla="*/ 21296 w 84717"/>
                <a:gd name="connsiteY22" fmla="*/ 36629 h 54026"/>
                <a:gd name="connsiteX23" fmla="*/ 41617 w 84717"/>
                <a:gd name="connsiteY23" fmla="*/ 44979 h 54026"/>
                <a:gd name="connsiteX24" fmla="*/ 63591 w 84717"/>
                <a:gd name="connsiteY24" fmla="*/ 54089 h 54026"/>
                <a:gd name="connsiteX25" fmla="*/ 84802 w 84717"/>
                <a:gd name="connsiteY25" fmla="*/ 33592 h 5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717" h="54026">
                  <a:moveTo>
                    <a:pt x="84802" y="3985"/>
                  </a:moveTo>
                  <a:cubicBezTo>
                    <a:pt x="84802" y="1328"/>
                    <a:pt x="83913" y="189"/>
                    <a:pt x="83023" y="189"/>
                  </a:cubicBezTo>
                  <a:cubicBezTo>
                    <a:pt x="82515" y="189"/>
                    <a:pt x="81372" y="695"/>
                    <a:pt x="81245" y="3605"/>
                  </a:cubicBezTo>
                  <a:cubicBezTo>
                    <a:pt x="80737" y="12336"/>
                    <a:pt x="71846" y="17523"/>
                    <a:pt x="63591" y="17523"/>
                  </a:cubicBezTo>
                  <a:cubicBezTo>
                    <a:pt x="56224" y="17523"/>
                    <a:pt x="49873" y="13601"/>
                    <a:pt x="43269" y="9173"/>
                  </a:cubicBezTo>
                  <a:cubicBezTo>
                    <a:pt x="36410" y="4618"/>
                    <a:pt x="29551" y="63"/>
                    <a:pt x="21296" y="63"/>
                  </a:cubicBezTo>
                  <a:cubicBezTo>
                    <a:pt x="9483" y="63"/>
                    <a:pt x="84" y="9046"/>
                    <a:pt x="84" y="20686"/>
                  </a:cubicBezTo>
                  <a:cubicBezTo>
                    <a:pt x="84" y="23470"/>
                    <a:pt x="1101" y="24482"/>
                    <a:pt x="1863" y="24482"/>
                  </a:cubicBezTo>
                  <a:cubicBezTo>
                    <a:pt x="3133" y="24482"/>
                    <a:pt x="3641" y="22078"/>
                    <a:pt x="3641" y="21572"/>
                  </a:cubicBezTo>
                  <a:cubicBezTo>
                    <a:pt x="4276" y="10944"/>
                    <a:pt x="14691" y="7148"/>
                    <a:pt x="21296" y="7148"/>
                  </a:cubicBezTo>
                  <a:cubicBezTo>
                    <a:pt x="28662" y="7148"/>
                    <a:pt x="35013" y="11070"/>
                    <a:pt x="41617" y="15499"/>
                  </a:cubicBezTo>
                  <a:cubicBezTo>
                    <a:pt x="48476" y="20054"/>
                    <a:pt x="55335" y="24609"/>
                    <a:pt x="63591" y="24609"/>
                  </a:cubicBezTo>
                  <a:cubicBezTo>
                    <a:pt x="75403" y="24609"/>
                    <a:pt x="84802" y="15625"/>
                    <a:pt x="84802" y="3985"/>
                  </a:cubicBezTo>
                  <a:close/>
                  <a:moveTo>
                    <a:pt x="84802" y="33592"/>
                  </a:moveTo>
                  <a:cubicBezTo>
                    <a:pt x="84802" y="29923"/>
                    <a:pt x="83277" y="29670"/>
                    <a:pt x="83023" y="29670"/>
                  </a:cubicBezTo>
                  <a:cubicBezTo>
                    <a:pt x="82515" y="29670"/>
                    <a:pt x="81372" y="30302"/>
                    <a:pt x="81245" y="33086"/>
                  </a:cubicBezTo>
                  <a:cubicBezTo>
                    <a:pt x="80737" y="41816"/>
                    <a:pt x="71846" y="47004"/>
                    <a:pt x="63591" y="47004"/>
                  </a:cubicBezTo>
                  <a:cubicBezTo>
                    <a:pt x="56224" y="47004"/>
                    <a:pt x="49873" y="43081"/>
                    <a:pt x="43269" y="38653"/>
                  </a:cubicBezTo>
                  <a:cubicBezTo>
                    <a:pt x="36410" y="34098"/>
                    <a:pt x="29551" y="29543"/>
                    <a:pt x="21296" y="29543"/>
                  </a:cubicBezTo>
                  <a:cubicBezTo>
                    <a:pt x="9483" y="29543"/>
                    <a:pt x="84" y="38527"/>
                    <a:pt x="84" y="50167"/>
                  </a:cubicBezTo>
                  <a:cubicBezTo>
                    <a:pt x="84" y="52950"/>
                    <a:pt x="1101" y="53963"/>
                    <a:pt x="1863" y="53963"/>
                  </a:cubicBezTo>
                  <a:cubicBezTo>
                    <a:pt x="3133" y="53963"/>
                    <a:pt x="3641" y="51559"/>
                    <a:pt x="3641" y="51053"/>
                  </a:cubicBezTo>
                  <a:cubicBezTo>
                    <a:pt x="4276" y="40424"/>
                    <a:pt x="14691" y="36629"/>
                    <a:pt x="21296" y="36629"/>
                  </a:cubicBezTo>
                  <a:cubicBezTo>
                    <a:pt x="28662" y="36629"/>
                    <a:pt x="35013" y="40551"/>
                    <a:pt x="41617" y="44979"/>
                  </a:cubicBezTo>
                  <a:cubicBezTo>
                    <a:pt x="48476" y="49534"/>
                    <a:pt x="55335" y="54089"/>
                    <a:pt x="63591" y="54089"/>
                  </a:cubicBezTo>
                  <a:cubicBezTo>
                    <a:pt x="75657" y="54089"/>
                    <a:pt x="84802" y="44726"/>
                    <a:pt x="84802" y="33592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571A277-44F7-443F-B017-0118169D433C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5226774" y="3542109"/>
              <a:ext cx="41914" cy="84265"/>
            </a:xfrm>
            <a:custGeom>
              <a:avLst/>
              <a:gdLst>
                <a:gd name="connsiteX0" fmla="*/ 26133 w 41914"/>
                <a:gd name="connsiteY0" fmla="*/ 3352 h 84265"/>
                <a:gd name="connsiteX1" fmla="*/ 23211 w 41914"/>
                <a:gd name="connsiteY1" fmla="*/ 63 h 84265"/>
                <a:gd name="connsiteX2" fmla="*/ 95 w 41914"/>
                <a:gd name="connsiteY2" fmla="*/ 8160 h 84265"/>
                <a:gd name="connsiteX3" fmla="*/ 95 w 41914"/>
                <a:gd name="connsiteY3" fmla="*/ 12083 h 84265"/>
                <a:gd name="connsiteX4" fmla="*/ 16734 w 41914"/>
                <a:gd name="connsiteY4" fmla="*/ 8793 h 84265"/>
                <a:gd name="connsiteX5" fmla="*/ 16734 w 41914"/>
                <a:gd name="connsiteY5" fmla="*/ 74333 h 84265"/>
                <a:gd name="connsiteX6" fmla="*/ 4921 w 41914"/>
                <a:gd name="connsiteY6" fmla="*/ 80406 h 84265"/>
                <a:gd name="connsiteX7" fmla="*/ 857 w 41914"/>
                <a:gd name="connsiteY7" fmla="*/ 80406 h 84265"/>
                <a:gd name="connsiteX8" fmla="*/ 857 w 41914"/>
                <a:gd name="connsiteY8" fmla="*/ 84329 h 84265"/>
                <a:gd name="connsiteX9" fmla="*/ 21433 w 41914"/>
                <a:gd name="connsiteY9" fmla="*/ 83949 h 84265"/>
                <a:gd name="connsiteX10" fmla="*/ 42009 w 41914"/>
                <a:gd name="connsiteY10" fmla="*/ 84329 h 84265"/>
                <a:gd name="connsiteX11" fmla="*/ 42009 w 41914"/>
                <a:gd name="connsiteY11" fmla="*/ 80406 h 84265"/>
                <a:gd name="connsiteX12" fmla="*/ 37945 w 41914"/>
                <a:gd name="connsiteY12" fmla="*/ 80406 h 84265"/>
                <a:gd name="connsiteX13" fmla="*/ 26133 w 41914"/>
                <a:gd name="connsiteY13" fmla="*/ 74333 h 84265"/>
                <a:gd name="connsiteX14" fmla="*/ 26133 w 41914"/>
                <a:gd name="connsiteY14" fmla="*/ 3352 h 84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914" h="84265">
                  <a:moveTo>
                    <a:pt x="26133" y="3352"/>
                  </a:moveTo>
                  <a:cubicBezTo>
                    <a:pt x="26133" y="316"/>
                    <a:pt x="26133" y="63"/>
                    <a:pt x="23211" y="63"/>
                  </a:cubicBezTo>
                  <a:cubicBezTo>
                    <a:pt x="15336" y="8160"/>
                    <a:pt x="4159" y="8160"/>
                    <a:pt x="95" y="8160"/>
                  </a:cubicBezTo>
                  <a:lnTo>
                    <a:pt x="95" y="12083"/>
                  </a:lnTo>
                  <a:cubicBezTo>
                    <a:pt x="2635" y="12083"/>
                    <a:pt x="10129" y="12083"/>
                    <a:pt x="16734" y="8793"/>
                  </a:cubicBezTo>
                  <a:lnTo>
                    <a:pt x="16734" y="74333"/>
                  </a:lnTo>
                  <a:cubicBezTo>
                    <a:pt x="16734" y="78888"/>
                    <a:pt x="16353" y="80406"/>
                    <a:pt x="4921" y="80406"/>
                  </a:cubicBezTo>
                  <a:lnTo>
                    <a:pt x="857" y="80406"/>
                  </a:lnTo>
                  <a:lnTo>
                    <a:pt x="857" y="84329"/>
                  </a:lnTo>
                  <a:cubicBezTo>
                    <a:pt x="5303" y="83949"/>
                    <a:pt x="16353" y="83949"/>
                    <a:pt x="21433" y="83949"/>
                  </a:cubicBezTo>
                  <a:cubicBezTo>
                    <a:pt x="26514" y="83949"/>
                    <a:pt x="37564" y="83949"/>
                    <a:pt x="42009" y="84329"/>
                  </a:cubicBezTo>
                  <a:lnTo>
                    <a:pt x="42009" y="80406"/>
                  </a:lnTo>
                  <a:lnTo>
                    <a:pt x="37945" y="80406"/>
                  </a:lnTo>
                  <a:cubicBezTo>
                    <a:pt x="26514" y="80406"/>
                    <a:pt x="26133" y="79015"/>
                    <a:pt x="26133" y="74333"/>
                  </a:cubicBezTo>
                  <a:lnTo>
                    <a:pt x="26133" y="3352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24B636C-97B7-46BA-8E58-0EE5521F5FAA}"/>
                </a:ext>
              </a:extLst>
            </p:cNvPr>
            <p:cNvSpPr/>
            <p:nvPr>
              <p:custDataLst>
                <p:tags r:id="rId21"/>
              </p:custDataLst>
            </p:nvPr>
          </p:nvSpPr>
          <p:spPr>
            <a:xfrm>
              <a:off x="5289899" y="3612964"/>
              <a:ext cx="13463" cy="13411"/>
            </a:xfrm>
            <a:custGeom>
              <a:avLst/>
              <a:gdLst>
                <a:gd name="connsiteX0" fmla="*/ 13563 w 13463"/>
                <a:gd name="connsiteY0" fmla="*/ 6769 h 13411"/>
                <a:gd name="connsiteX1" fmla="*/ 6832 w 13463"/>
                <a:gd name="connsiteY1" fmla="*/ 63 h 13411"/>
                <a:gd name="connsiteX2" fmla="*/ 100 w 13463"/>
                <a:gd name="connsiteY2" fmla="*/ 6769 h 13411"/>
                <a:gd name="connsiteX3" fmla="*/ 6832 w 13463"/>
                <a:gd name="connsiteY3" fmla="*/ 13474 h 13411"/>
                <a:gd name="connsiteX4" fmla="*/ 13563 w 13463"/>
                <a:gd name="connsiteY4" fmla="*/ 6769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63" h="13411">
                  <a:moveTo>
                    <a:pt x="13563" y="6769"/>
                  </a:moveTo>
                  <a:cubicBezTo>
                    <a:pt x="13563" y="3099"/>
                    <a:pt x="10515" y="63"/>
                    <a:pt x="6832" y="63"/>
                  </a:cubicBezTo>
                  <a:cubicBezTo>
                    <a:pt x="3148" y="63"/>
                    <a:pt x="100" y="3099"/>
                    <a:pt x="100" y="6769"/>
                  </a:cubicBezTo>
                  <a:cubicBezTo>
                    <a:pt x="100" y="10438"/>
                    <a:pt x="3148" y="13474"/>
                    <a:pt x="6832" y="13474"/>
                  </a:cubicBezTo>
                  <a:cubicBezTo>
                    <a:pt x="10515" y="13474"/>
                    <a:pt x="13563" y="10438"/>
                    <a:pt x="13563" y="676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3283043-6044-4706-A1ED-1A2CFE10591C}"/>
                </a:ext>
              </a:extLst>
            </p:cNvPr>
            <p:cNvSpPr/>
            <p:nvPr>
              <p:custDataLst>
                <p:tags r:id="rId22"/>
              </p:custDataLst>
            </p:nvPr>
          </p:nvSpPr>
          <p:spPr>
            <a:xfrm>
              <a:off x="5325561" y="3542109"/>
              <a:ext cx="41914" cy="84265"/>
            </a:xfrm>
            <a:custGeom>
              <a:avLst/>
              <a:gdLst>
                <a:gd name="connsiteX0" fmla="*/ 26140 w 41914"/>
                <a:gd name="connsiteY0" fmla="*/ 3352 h 84265"/>
                <a:gd name="connsiteX1" fmla="*/ 23219 w 41914"/>
                <a:gd name="connsiteY1" fmla="*/ 63 h 84265"/>
                <a:gd name="connsiteX2" fmla="*/ 103 w 41914"/>
                <a:gd name="connsiteY2" fmla="*/ 8160 h 84265"/>
                <a:gd name="connsiteX3" fmla="*/ 103 w 41914"/>
                <a:gd name="connsiteY3" fmla="*/ 12083 h 84265"/>
                <a:gd name="connsiteX4" fmla="*/ 16741 w 41914"/>
                <a:gd name="connsiteY4" fmla="*/ 8793 h 84265"/>
                <a:gd name="connsiteX5" fmla="*/ 16741 w 41914"/>
                <a:gd name="connsiteY5" fmla="*/ 74333 h 84265"/>
                <a:gd name="connsiteX6" fmla="*/ 4929 w 41914"/>
                <a:gd name="connsiteY6" fmla="*/ 80406 h 84265"/>
                <a:gd name="connsiteX7" fmla="*/ 865 w 41914"/>
                <a:gd name="connsiteY7" fmla="*/ 80406 h 84265"/>
                <a:gd name="connsiteX8" fmla="*/ 865 w 41914"/>
                <a:gd name="connsiteY8" fmla="*/ 84329 h 84265"/>
                <a:gd name="connsiteX9" fmla="*/ 21441 w 41914"/>
                <a:gd name="connsiteY9" fmla="*/ 83949 h 84265"/>
                <a:gd name="connsiteX10" fmla="*/ 42017 w 41914"/>
                <a:gd name="connsiteY10" fmla="*/ 84329 h 84265"/>
                <a:gd name="connsiteX11" fmla="*/ 42017 w 41914"/>
                <a:gd name="connsiteY11" fmla="*/ 80406 h 84265"/>
                <a:gd name="connsiteX12" fmla="*/ 37952 w 41914"/>
                <a:gd name="connsiteY12" fmla="*/ 80406 h 84265"/>
                <a:gd name="connsiteX13" fmla="*/ 26140 w 41914"/>
                <a:gd name="connsiteY13" fmla="*/ 74333 h 84265"/>
                <a:gd name="connsiteX14" fmla="*/ 26140 w 41914"/>
                <a:gd name="connsiteY14" fmla="*/ 3352 h 84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914" h="84265">
                  <a:moveTo>
                    <a:pt x="26140" y="3352"/>
                  </a:moveTo>
                  <a:cubicBezTo>
                    <a:pt x="26140" y="316"/>
                    <a:pt x="26140" y="63"/>
                    <a:pt x="23219" y="63"/>
                  </a:cubicBezTo>
                  <a:cubicBezTo>
                    <a:pt x="15344" y="8160"/>
                    <a:pt x="4167" y="8160"/>
                    <a:pt x="103" y="8160"/>
                  </a:cubicBezTo>
                  <a:lnTo>
                    <a:pt x="103" y="12083"/>
                  </a:lnTo>
                  <a:cubicBezTo>
                    <a:pt x="2643" y="12083"/>
                    <a:pt x="10137" y="12083"/>
                    <a:pt x="16741" y="8793"/>
                  </a:cubicBezTo>
                  <a:lnTo>
                    <a:pt x="16741" y="74333"/>
                  </a:lnTo>
                  <a:cubicBezTo>
                    <a:pt x="16741" y="78888"/>
                    <a:pt x="16360" y="80406"/>
                    <a:pt x="4929" y="80406"/>
                  </a:cubicBezTo>
                  <a:lnTo>
                    <a:pt x="865" y="80406"/>
                  </a:lnTo>
                  <a:lnTo>
                    <a:pt x="865" y="84329"/>
                  </a:lnTo>
                  <a:cubicBezTo>
                    <a:pt x="5310" y="83949"/>
                    <a:pt x="16360" y="83949"/>
                    <a:pt x="21441" y="83949"/>
                  </a:cubicBezTo>
                  <a:cubicBezTo>
                    <a:pt x="26521" y="83949"/>
                    <a:pt x="37571" y="83949"/>
                    <a:pt x="42017" y="84329"/>
                  </a:cubicBezTo>
                  <a:lnTo>
                    <a:pt x="42017" y="80406"/>
                  </a:lnTo>
                  <a:lnTo>
                    <a:pt x="37952" y="80406"/>
                  </a:lnTo>
                  <a:cubicBezTo>
                    <a:pt x="26521" y="80406"/>
                    <a:pt x="26140" y="79015"/>
                    <a:pt x="26140" y="74333"/>
                  </a:cubicBezTo>
                  <a:lnTo>
                    <a:pt x="26140" y="3352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86D75A39-A0CD-47A4-8593-D166B469D650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5384114" y="3542109"/>
              <a:ext cx="50677" cy="87049"/>
            </a:xfrm>
            <a:custGeom>
              <a:avLst/>
              <a:gdLst>
                <a:gd name="connsiteX0" fmla="*/ 50786 w 50677"/>
                <a:gd name="connsiteY0" fmla="*/ 58897 h 87049"/>
                <a:gd name="connsiteX1" fmla="*/ 26653 w 50677"/>
                <a:gd name="connsiteY1" fmla="*/ 31188 h 87049"/>
                <a:gd name="connsiteX2" fmla="*/ 10523 w 50677"/>
                <a:gd name="connsiteY2" fmla="*/ 37641 h 87049"/>
                <a:gd name="connsiteX3" fmla="*/ 10523 w 50677"/>
                <a:gd name="connsiteY3" fmla="*/ 12968 h 87049"/>
                <a:gd name="connsiteX4" fmla="*/ 21319 w 50677"/>
                <a:gd name="connsiteY4" fmla="*/ 14613 h 87049"/>
                <a:gd name="connsiteX5" fmla="*/ 45832 w 50677"/>
                <a:gd name="connsiteY5" fmla="*/ 1455 h 87049"/>
                <a:gd name="connsiteX6" fmla="*/ 44562 w 50677"/>
                <a:gd name="connsiteY6" fmla="*/ 63 h 87049"/>
                <a:gd name="connsiteX7" fmla="*/ 43546 w 50677"/>
                <a:gd name="connsiteY7" fmla="*/ 442 h 87049"/>
                <a:gd name="connsiteX8" fmla="*/ 26272 w 50677"/>
                <a:gd name="connsiteY8" fmla="*/ 4112 h 87049"/>
                <a:gd name="connsiteX9" fmla="*/ 9380 w 50677"/>
                <a:gd name="connsiteY9" fmla="*/ 569 h 87049"/>
                <a:gd name="connsiteX10" fmla="*/ 7855 w 50677"/>
                <a:gd name="connsiteY10" fmla="*/ 189 h 87049"/>
                <a:gd name="connsiteX11" fmla="*/ 6585 w 50677"/>
                <a:gd name="connsiteY11" fmla="*/ 3226 h 87049"/>
                <a:gd name="connsiteX12" fmla="*/ 6585 w 50677"/>
                <a:gd name="connsiteY12" fmla="*/ 40677 h 87049"/>
                <a:gd name="connsiteX13" fmla="*/ 8364 w 50677"/>
                <a:gd name="connsiteY13" fmla="*/ 43967 h 87049"/>
                <a:gd name="connsiteX14" fmla="*/ 10015 w 50677"/>
                <a:gd name="connsiteY14" fmla="*/ 42828 h 87049"/>
                <a:gd name="connsiteX15" fmla="*/ 26399 w 50677"/>
                <a:gd name="connsiteY15" fmla="*/ 33972 h 87049"/>
                <a:gd name="connsiteX16" fmla="*/ 37195 w 50677"/>
                <a:gd name="connsiteY16" fmla="*/ 42069 h 87049"/>
                <a:gd name="connsiteX17" fmla="*/ 39482 w 50677"/>
                <a:gd name="connsiteY17" fmla="*/ 58011 h 87049"/>
                <a:gd name="connsiteX18" fmla="*/ 36433 w 50677"/>
                <a:gd name="connsiteY18" fmla="*/ 75345 h 87049"/>
                <a:gd name="connsiteX19" fmla="*/ 22843 w 50677"/>
                <a:gd name="connsiteY19" fmla="*/ 83570 h 87049"/>
                <a:gd name="connsiteX20" fmla="*/ 4172 w 50677"/>
                <a:gd name="connsiteY20" fmla="*/ 69399 h 87049"/>
                <a:gd name="connsiteX21" fmla="*/ 6331 w 50677"/>
                <a:gd name="connsiteY21" fmla="*/ 69652 h 87049"/>
                <a:gd name="connsiteX22" fmla="*/ 12682 w 50677"/>
                <a:gd name="connsiteY22" fmla="*/ 63452 h 87049"/>
                <a:gd name="connsiteX23" fmla="*/ 6331 w 50677"/>
                <a:gd name="connsiteY23" fmla="*/ 57252 h 87049"/>
                <a:gd name="connsiteX24" fmla="*/ 108 w 50677"/>
                <a:gd name="connsiteY24" fmla="*/ 63958 h 87049"/>
                <a:gd name="connsiteX25" fmla="*/ 23097 w 50677"/>
                <a:gd name="connsiteY25" fmla="*/ 87112 h 87049"/>
                <a:gd name="connsiteX26" fmla="*/ 50786 w 50677"/>
                <a:gd name="connsiteY26" fmla="*/ 58897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677" h="87049">
                  <a:moveTo>
                    <a:pt x="50786" y="58897"/>
                  </a:moveTo>
                  <a:cubicBezTo>
                    <a:pt x="50786" y="43841"/>
                    <a:pt x="40371" y="31188"/>
                    <a:pt x="26653" y="31188"/>
                  </a:cubicBezTo>
                  <a:cubicBezTo>
                    <a:pt x="20557" y="31188"/>
                    <a:pt x="15095" y="33212"/>
                    <a:pt x="10523" y="37641"/>
                  </a:cubicBezTo>
                  <a:lnTo>
                    <a:pt x="10523" y="12968"/>
                  </a:lnTo>
                  <a:cubicBezTo>
                    <a:pt x="13063" y="13728"/>
                    <a:pt x="17254" y="14613"/>
                    <a:pt x="21319" y="14613"/>
                  </a:cubicBezTo>
                  <a:cubicBezTo>
                    <a:pt x="36941" y="14613"/>
                    <a:pt x="45832" y="3099"/>
                    <a:pt x="45832" y="1455"/>
                  </a:cubicBezTo>
                  <a:cubicBezTo>
                    <a:pt x="45832" y="695"/>
                    <a:pt x="45451" y="63"/>
                    <a:pt x="44562" y="63"/>
                  </a:cubicBezTo>
                  <a:cubicBezTo>
                    <a:pt x="44435" y="63"/>
                    <a:pt x="44181" y="63"/>
                    <a:pt x="43546" y="442"/>
                  </a:cubicBezTo>
                  <a:cubicBezTo>
                    <a:pt x="41006" y="1581"/>
                    <a:pt x="34782" y="4112"/>
                    <a:pt x="26272" y="4112"/>
                  </a:cubicBezTo>
                  <a:cubicBezTo>
                    <a:pt x="21192" y="4112"/>
                    <a:pt x="15349" y="3226"/>
                    <a:pt x="9380" y="569"/>
                  </a:cubicBezTo>
                  <a:cubicBezTo>
                    <a:pt x="8364" y="189"/>
                    <a:pt x="8110" y="189"/>
                    <a:pt x="7855" y="189"/>
                  </a:cubicBezTo>
                  <a:cubicBezTo>
                    <a:pt x="6585" y="189"/>
                    <a:pt x="6585" y="1201"/>
                    <a:pt x="6585" y="3226"/>
                  </a:cubicBezTo>
                  <a:lnTo>
                    <a:pt x="6585" y="40677"/>
                  </a:lnTo>
                  <a:cubicBezTo>
                    <a:pt x="6585" y="42955"/>
                    <a:pt x="6585" y="43967"/>
                    <a:pt x="8364" y="43967"/>
                  </a:cubicBezTo>
                  <a:cubicBezTo>
                    <a:pt x="9253" y="43967"/>
                    <a:pt x="9507" y="43588"/>
                    <a:pt x="10015" y="42828"/>
                  </a:cubicBezTo>
                  <a:cubicBezTo>
                    <a:pt x="11412" y="40804"/>
                    <a:pt x="16111" y="33972"/>
                    <a:pt x="26399" y="33972"/>
                  </a:cubicBezTo>
                  <a:cubicBezTo>
                    <a:pt x="33004" y="33972"/>
                    <a:pt x="36179" y="39792"/>
                    <a:pt x="37195" y="42069"/>
                  </a:cubicBezTo>
                  <a:cubicBezTo>
                    <a:pt x="39227" y="46751"/>
                    <a:pt x="39482" y="51685"/>
                    <a:pt x="39482" y="58011"/>
                  </a:cubicBezTo>
                  <a:cubicBezTo>
                    <a:pt x="39482" y="62440"/>
                    <a:pt x="39482" y="70031"/>
                    <a:pt x="36433" y="75345"/>
                  </a:cubicBezTo>
                  <a:cubicBezTo>
                    <a:pt x="33385" y="80280"/>
                    <a:pt x="28685" y="83570"/>
                    <a:pt x="22843" y="83570"/>
                  </a:cubicBezTo>
                  <a:cubicBezTo>
                    <a:pt x="13571" y="83570"/>
                    <a:pt x="6331" y="76864"/>
                    <a:pt x="4172" y="69399"/>
                  </a:cubicBezTo>
                  <a:cubicBezTo>
                    <a:pt x="4553" y="69525"/>
                    <a:pt x="4934" y="69652"/>
                    <a:pt x="6331" y="69652"/>
                  </a:cubicBezTo>
                  <a:cubicBezTo>
                    <a:pt x="10523" y="69652"/>
                    <a:pt x="12682" y="66489"/>
                    <a:pt x="12682" y="63452"/>
                  </a:cubicBezTo>
                  <a:cubicBezTo>
                    <a:pt x="12682" y="60415"/>
                    <a:pt x="10523" y="57252"/>
                    <a:pt x="6331" y="57252"/>
                  </a:cubicBezTo>
                  <a:cubicBezTo>
                    <a:pt x="4553" y="57252"/>
                    <a:pt x="108" y="58138"/>
                    <a:pt x="108" y="63958"/>
                  </a:cubicBezTo>
                  <a:cubicBezTo>
                    <a:pt x="108" y="74839"/>
                    <a:pt x="8872" y="87112"/>
                    <a:pt x="23097" y="87112"/>
                  </a:cubicBezTo>
                  <a:cubicBezTo>
                    <a:pt x="37830" y="87112"/>
                    <a:pt x="50786" y="74966"/>
                    <a:pt x="50786" y="58897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8E89A041-DE08-4A3B-933E-53F0C5D4A88E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5446223" y="3542109"/>
              <a:ext cx="53472" cy="87049"/>
            </a:xfrm>
            <a:custGeom>
              <a:avLst/>
              <a:gdLst>
                <a:gd name="connsiteX0" fmla="*/ 53585 w 53472"/>
                <a:gd name="connsiteY0" fmla="*/ 43841 h 87049"/>
                <a:gd name="connsiteX1" fmla="*/ 48504 w 53472"/>
                <a:gd name="connsiteY1" fmla="*/ 14234 h 87049"/>
                <a:gd name="connsiteX2" fmla="*/ 26912 w 53472"/>
                <a:gd name="connsiteY2" fmla="*/ 63 h 87049"/>
                <a:gd name="connsiteX3" fmla="*/ 4812 w 53472"/>
                <a:gd name="connsiteY3" fmla="*/ 15119 h 87049"/>
                <a:gd name="connsiteX4" fmla="*/ 113 w 53472"/>
                <a:gd name="connsiteY4" fmla="*/ 43841 h 87049"/>
                <a:gd name="connsiteX5" fmla="*/ 5828 w 53472"/>
                <a:gd name="connsiteY5" fmla="*/ 74333 h 87049"/>
                <a:gd name="connsiteX6" fmla="*/ 26785 w 53472"/>
                <a:gd name="connsiteY6" fmla="*/ 87112 h 87049"/>
                <a:gd name="connsiteX7" fmla="*/ 48885 w 53472"/>
                <a:gd name="connsiteY7" fmla="*/ 72435 h 87049"/>
                <a:gd name="connsiteX8" fmla="*/ 53585 w 53472"/>
                <a:gd name="connsiteY8" fmla="*/ 43841 h 87049"/>
                <a:gd name="connsiteX9" fmla="*/ 26785 w 53472"/>
                <a:gd name="connsiteY9" fmla="*/ 84329 h 87049"/>
                <a:gd name="connsiteX10" fmla="*/ 12052 w 53472"/>
                <a:gd name="connsiteY10" fmla="*/ 69019 h 87049"/>
                <a:gd name="connsiteX11" fmla="*/ 10655 w 53472"/>
                <a:gd name="connsiteY11" fmla="*/ 42322 h 87049"/>
                <a:gd name="connsiteX12" fmla="*/ 11671 w 53472"/>
                <a:gd name="connsiteY12" fmla="*/ 19042 h 87049"/>
                <a:gd name="connsiteX13" fmla="*/ 26785 w 53472"/>
                <a:gd name="connsiteY13" fmla="*/ 2846 h 87049"/>
                <a:gd name="connsiteX14" fmla="*/ 41773 w 53472"/>
                <a:gd name="connsiteY14" fmla="*/ 17650 h 87049"/>
                <a:gd name="connsiteX15" fmla="*/ 43043 w 53472"/>
                <a:gd name="connsiteY15" fmla="*/ 42322 h 87049"/>
                <a:gd name="connsiteX16" fmla="*/ 41646 w 53472"/>
                <a:gd name="connsiteY16" fmla="*/ 68513 h 87049"/>
                <a:gd name="connsiteX17" fmla="*/ 26785 w 53472"/>
                <a:gd name="connsiteY17" fmla="*/ 84329 h 8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472" h="87049">
                  <a:moveTo>
                    <a:pt x="53585" y="43841"/>
                  </a:moveTo>
                  <a:cubicBezTo>
                    <a:pt x="53585" y="33719"/>
                    <a:pt x="52950" y="23597"/>
                    <a:pt x="48504" y="14234"/>
                  </a:cubicBezTo>
                  <a:cubicBezTo>
                    <a:pt x="42662" y="2087"/>
                    <a:pt x="32247" y="63"/>
                    <a:pt x="26912" y="63"/>
                  </a:cubicBezTo>
                  <a:cubicBezTo>
                    <a:pt x="19292" y="63"/>
                    <a:pt x="10020" y="3352"/>
                    <a:pt x="4812" y="15119"/>
                  </a:cubicBezTo>
                  <a:cubicBezTo>
                    <a:pt x="748" y="23850"/>
                    <a:pt x="113" y="33719"/>
                    <a:pt x="113" y="43841"/>
                  </a:cubicBezTo>
                  <a:cubicBezTo>
                    <a:pt x="113" y="53330"/>
                    <a:pt x="621" y="64717"/>
                    <a:pt x="5828" y="74333"/>
                  </a:cubicBezTo>
                  <a:cubicBezTo>
                    <a:pt x="11290" y="84582"/>
                    <a:pt x="20562" y="87112"/>
                    <a:pt x="26785" y="87112"/>
                  </a:cubicBezTo>
                  <a:cubicBezTo>
                    <a:pt x="33644" y="87112"/>
                    <a:pt x="43297" y="84455"/>
                    <a:pt x="48885" y="72435"/>
                  </a:cubicBezTo>
                  <a:cubicBezTo>
                    <a:pt x="52950" y="63705"/>
                    <a:pt x="53585" y="53836"/>
                    <a:pt x="53585" y="43841"/>
                  </a:cubicBezTo>
                  <a:close/>
                  <a:moveTo>
                    <a:pt x="26785" y="84329"/>
                  </a:moveTo>
                  <a:cubicBezTo>
                    <a:pt x="21832" y="84329"/>
                    <a:pt x="14338" y="81166"/>
                    <a:pt x="12052" y="69019"/>
                  </a:cubicBezTo>
                  <a:cubicBezTo>
                    <a:pt x="10655" y="61428"/>
                    <a:pt x="10655" y="49787"/>
                    <a:pt x="10655" y="42322"/>
                  </a:cubicBezTo>
                  <a:cubicBezTo>
                    <a:pt x="10655" y="34225"/>
                    <a:pt x="10655" y="25874"/>
                    <a:pt x="11671" y="19042"/>
                  </a:cubicBezTo>
                  <a:cubicBezTo>
                    <a:pt x="14084" y="3985"/>
                    <a:pt x="23610" y="2846"/>
                    <a:pt x="26785" y="2846"/>
                  </a:cubicBezTo>
                  <a:cubicBezTo>
                    <a:pt x="30977" y="2846"/>
                    <a:pt x="39359" y="5124"/>
                    <a:pt x="41773" y="17650"/>
                  </a:cubicBezTo>
                  <a:cubicBezTo>
                    <a:pt x="43043" y="24735"/>
                    <a:pt x="43043" y="34351"/>
                    <a:pt x="43043" y="42322"/>
                  </a:cubicBezTo>
                  <a:cubicBezTo>
                    <a:pt x="43043" y="51812"/>
                    <a:pt x="43043" y="60415"/>
                    <a:pt x="41646" y="68513"/>
                  </a:cubicBezTo>
                  <a:cubicBezTo>
                    <a:pt x="39741" y="80533"/>
                    <a:pt x="32501" y="84329"/>
                    <a:pt x="26785" y="84329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49C8668-8104-4B1F-9B9E-C79D0B92868F}"/>
                </a:ext>
              </a:extLst>
            </p:cNvPr>
            <p:cNvSpPr/>
            <p:nvPr>
              <p:custDataLst>
                <p:tags r:id="rId25"/>
              </p:custDataLst>
            </p:nvPr>
          </p:nvSpPr>
          <p:spPr>
            <a:xfrm>
              <a:off x="5551813" y="3539958"/>
              <a:ext cx="106944" cy="86416"/>
            </a:xfrm>
            <a:custGeom>
              <a:avLst/>
              <a:gdLst>
                <a:gd name="connsiteX0" fmla="*/ 26031 w 106944"/>
                <a:gd name="connsiteY0" fmla="*/ 2846 h 86416"/>
                <a:gd name="connsiteX1" fmla="*/ 21586 w 106944"/>
                <a:gd name="connsiteY1" fmla="*/ 63 h 86416"/>
                <a:gd name="connsiteX2" fmla="*/ 121 w 106944"/>
                <a:gd name="connsiteY2" fmla="*/ 63 h 86416"/>
                <a:gd name="connsiteX3" fmla="*/ 121 w 106944"/>
                <a:gd name="connsiteY3" fmla="*/ 3985 h 86416"/>
                <a:gd name="connsiteX4" fmla="*/ 3169 w 106944"/>
                <a:gd name="connsiteY4" fmla="*/ 3985 h 86416"/>
                <a:gd name="connsiteX5" fmla="*/ 13203 w 106944"/>
                <a:gd name="connsiteY5" fmla="*/ 9932 h 86416"/>
                <a:gd name="connsiteX6" fmla="*/ 13203 w 106944"/>
                <a:gd name="connsiteY6" fmla="*/ 73195 h 86416"/>
                <a:gd name="connsiteX7" fmla="*/ 121 w 106944"/>
                <a:gd name="connsiteY7" fmla="*/ 82557 h 86416"/>
                <a:gd name="connsiteX8" fmla="*/ 121 w 106944"/>
                <a:gd name="connsiteY8" fmla="*/ 86480 h 86416"/>
                <a:gd name="connsiteX9" fmla="*/ 14981 w 106944"/>
                <a:gd name="connsiteY9" fmla="*/ 86100 h 86416"/>
                <a:gd name="connsiteX10" fmla="*/ 29842 w 106944"/>
                <a:gd name="connsiteY10" fmla="*/ 86480 h 86416"/>
                <a:gd name="connsiteX11" fmla="*/ 29842 w 106944"/>
                <a:gd name="connsiteY11" fmla="*/ 82557 h 86416"/>
                <a:gd name="connsiteX12" fmla="*/ 16760 w 106944"/>
                <a:gd name="connsiteY12" fmla="*/ 73195 h 86416"/>
                <a:gd name="connsiteX13" fmla="*/ 16760 w 106944"/>
                <a:gd name="connsiteY13" fmla="*/ 4997 h 86416"/>
                <a:gd name="connsiteX14" fmla="*/ 16887 w 106944"/>
                <a:gd name="connsiteY14" fmla="*/ 4997 h 86416"/>
                <a:gd name="connsiteX15" fmla="*/ 47497 w 106944"/>
                <a:gd name="connsiteY15" fmla="*/ 83696 h 86416"/>
                <a:gd name="connsiteX16" fmla="*/ 50037 w 106944"/>
                <a:gd name="connsiteY16" fmla="*/ 86480 h 86416"/>
                <a:gd name="connsiteX17" fmla="*/ 52323 w 106944"/>
                <a:gd name="connsiteY17" fmla="*/ 84076 h 86416"/>
                <a:gd name="connsiteX18" fmla="*/ 83568 w 106944"/>
                <a:gd name="connsiteY18" fmla="*/ 3985 h 86416"/>
                <a:gd name="connsiteX19" fmla="*/ 83695 w 106944"/>
                <a:gd name="connsiteY19" fmla="*/ 3985 h 86416"/>
                <a:gd name="connsiteX20" fmla="*/ 83695 w 106944"/>
                <a:gd name="connsiteY20" fmla="*/ 76611 h 86416"/>
                <a:gd name="connsiteX21" fmla="*/ 73661 w 106944"/>
                <a:gd name="connsiteY21" fmla="*/ 82557 h 86416"/>
                <a:gd name="connsiteX22" fmla="*/ 70613 w 106944"/>
                <a:gd name="connsiteY22" fmla="*/ 82557 h 86416"/>
                <a:gd name="connsiteX23" fmla="*/ 70613 w 106944"/>
                <a:gd name="connsiteY23" fmla="*/ 86480 h 86416"/>
                <a:gd name="connsiteX24" fmla="*/ 88903 w 106944"/>
                <a:gd name="connsiteY24" fmla="*/ 86100 h 86416"/>
                <a:gd name="connsiteX25" fmla="*/ 107065 w 106944"/>
                <a:gd name="connsiteY25" fmla="*/ 86480 h 86416"/>
                <a:gd name="connsiteX26" fmla="*/ 107065 w 106944"/>
                <a:gd name="connsiteY26" fmla="*/ 82557 h 86416"/>
                <a:gd name="connsiteX27" fmla="*/ 104017 w 106944"/>
                <a:gd name="connsiteY27" fmla="*/ 82557 h 86416"/>
                <a:gd name="connsiteX28" fmla="*/ 93983 w 106944"/>
                <a:gd name="connsiteY28" fmla="*/ 76611 h 86416"/>
                <a:gd name="connsiteX29" fmla="*/ 93983 w 106944"/>
                <a:gd name="connsiteY29" fmla="*/ 9932 h 86416"/>
                <a:gd name="connsiteX30" fmla="*/ 104017 w 106944"/>
                <a:gd name="connsiteY30" fmla="*/ 3985 h 86416"/>
                <a:gd name="connsiteX31" fmla="*/ 107065 w 106944"/>
                <a:gd name="connsiteY31" fmla="*/ 3985 h 86416"/>
                <a:gd name="connsiteX32" fmla="*/ 107065 w 106944"/>
                <a:gd name="connsiteY32" fmla="*/ 63 h 86416"/>
                <a:gd name="connsiteX33" fmla="*/ 85600 w 106944"/>
                <a:gd name="connsiteY33" fmla="*/ 63 h 86416"/>
                <a:gd name="connsiteX34" fmla="*/ 81409 w 106944"/>
                <a:gd name="connsiteY34" fmla="*/ 2467 h 86416"/>
                <a:gd name="connsiteX35" fmla="*/ 53593 w 106944"/>
                <a:gd name="connsiteY35" fmla="*/ 73701 h 86416"/>
                <a:gd name="connsiteX36" fmla="*/ 26031 w 106944"/>
                <a:gd name="connsiteY36" fmla="*/ 2846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06944" h="86416">
                  <a:moveTo>
                    <a:pt x="26031" y="2846"/>
                  </a:moveTo>
                  <a:cubicBezTo>
                    <a:pt x="24888" y="63"/>
                    <a:pt x="24507" y="63"/>
                    <a:pt x="21586" y="63"/>
                  </a:cubicBezTo>
                  <a:lnTo>
                    <a:pt x="121" y="63"/>
                  </a:lnTo>
                  <a:lnTo>
                    <a:pt x="121" y="3985"/>
                  </a:lnTo>
                  <a:lnTo>
                    <a:pt x="3169" y="3985"/>
                  </a:lnTo>
                  <a:cubicBezTo>
                    <a:pt x="12949" y="3985"/>
                    <a:pt x="13203" y="5377"/>
                    <a:pt x="13203" y="9932"/>
                  </a:cubicBezTo>
                  <a:lnTo>
                    <a:pt x="13203" y="73195"/>
                  </a:lnTo>
                  <a:cubicBezTo>
                    <a:pt x="13203" y="76611"/>
                    <a:pt x="13203" y="82557"/>
                    <a:pt x="121" y="82557"/>
                  </a:cubicBezTo>
                  <a:lnTo>
                    <a:pt x="121" y="86480"/>
                  </a:lnTo>
                  <a:cubicBezTo>
                    <a:pt x="4566" y="86353"/>
                    <a:pt x="10790" y="86100"/>
                    <a:pt x="14981" y="86100"/>
                  </a:cubicBezTo>
                  <a:cubicBezTo>
                    <a:pt x="19173" y="86100"/>
                    <a:pt x="25396" y="86353"/>
                    <a:pt x="29842" y="86480"/>
                  </a:cubicBezTo>
                  <a:lnTo>
                    <a:pt x="29842" y="82557"/>
                  </a:lnTo>
                  <a:cubicBezTo>
                    <a:pt x="16760" y="82557"/>
                    <a:pt x="16760" y="76611"/>
                    <a:pt x="16760" y="73195"/>
                  </a:cubicBezTo>
                  <a:lnTo>
                    <a:pt x="16760" y="4997"/>
                  </a:lnTo>
                  <a:lnTo>
                    <a:pt x="16887" y="4997"/>
                  </a:lnTo>
                  <a:lnTo>
                    <a:pt x="47497" y="83696"/>
                  </a:lnTo>
                  <a:cubicBezTo>
                    <a:pt x="48132" y="85341"/>
                    <a:pt x="48767" y="86480"/>
                    <a:pt x="50037" y="86480"/>
                  </a:cubicBezTo>
                  <a:cubicBezTo>
                    <a:pt x="51434" y="86480"/>
                    <a:pt x="51815" y="85467"/>
                    <a:pt x="52323" y="84076"/>
                  </a:cubicBezTo>
                  <a:lnTo>
                    <a:pt x="83568" y="3985"/>
                  </a:lnTo>
                  <a:lnTo>
                    <a:pt x="83695" y="3985"/>
                  </a:lnTo>
                  <a:lnTo>
                    <a:pt x="83695" y="76611"/>
                  </a:lnTo>
                  <a:cubicBezTo>
                    <a:pt x="83695" y="81166"/>
                    <a:pt x="83441" y="82557"/>
                    <a:pt x="73661" y="82557"/>
                  </a:cubicBezTo>
                  <a:lnTo>
                    <a:pt x="70613" y="82557"/>
                  </a:lnTo>
                  <a:lnTo>
                    <a:pt x="70613" y="86480"/>
                  </a:lnTo>
                  <a:cubicBezTo>
                    <a:pt x="75312" y="86100"/>
                    <a:pt x="83949" y="86100"/>
                    <a:pt x="88903" y="86100"/>
                  </a:cubicBezTo>
                  <a:cubicBezTo>
                    <a:pt x="93856" y="86100"/>
                    <a:pt x="102366" y="86100"/>
                    <a:pt x="107065" y="86480"/>
                  </a:cubicBezTo>
                  <a:lnTo>
                    <a:pt x="107065" y="82557"/>
                  </a:lnTo>
                  <a:lnTo>
                    <a:pt x="104017" y="82557"/>
                  </a:lnTo>
                  <a:cubicBezTo>
                    <a:pt x="94237" y="82557"/>
                    <a:pt x="93983" y="81166"/>
                    <a:pt x="93983" y="76611"/>
                  </a:cubicBezTo>
                  <a:lnTo>
                    <a:pt x="93983" y="9932"/>
                  </a:lnTo>
                  <a:cubicBezTo>
                    <a:pt x="93983" y="5377"/>
                    <a:pt x="94237" y="3985"/>
                    <a:pt x="104017" y="3985"/>
                  </a:cubicBezTo>
                  <a:lnTo>
                    <a:pt x="107065" y="3985"/>
                  </a:lnTo>
                  <a:lnTo>
                    <a:pt x="107065" y="63"/>
                  </a:lnTo>
                  <a:lnTo>
                    <a:pt x="85600" y="63"/>
                  </a:lnTo>
                  <a:cubicBezTo>
                    <a:pt x="82298" y="63"/>
                    <a:pt x="82298" y="189"/>
                    <a:pt x="81409" y="2467"/>
                  </a:cubicBezTo>
                  <a:lnTo>
                    <a:pt x="53593" y="73701"/>
                  </a:lnTo>
                  <a:lnTo>
                    <a:pt x="26031" y="2846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70D6826-7E76-4B85-9FA4-711DDA90DD5F}"/>
                </a:ext>
              </a:extLst>
            </p:cNvPr>
            <p:cNvSpPr/>
            <p:nvPr>
              <p:custDataLst>
                <p:tags r:id="rId26"/>
              </p:custDataLst>
            </p:nvPr>
          </p:nvSpPr>
          <p:spPr>
            <a:xfrm>
              <a:off x="5667987" y="3539958"/>
              <a:ext cx="74810" cy="86416"/>
            </a:xfrm>
            <a:custGeom>
              <a:avLst/>
              <a:gdLst>
                <a:gd name="connsiteX0" fmla="*/ 24516 w 74810"/>
                <a:gd name="connsiteY0" fmla="*/ 46498 h 86416"/>
                <a:gd name="connsiteX1" fmla="*/ 45982 w 74810"/>
                <a:gd name="connsiteY1" fmla="*/ 46498 h 86416"/>
                <a:gd name="connsiteX2" fmla="*/ 74940 w 74810"/>
                <a:gd name="connsiteY2" fmla="*/ 23597 h 86416"/>
                <a:gd name="connsiteX3" fmla="*/ 44965 w 74810"/>
                <a:gd name="connsiteY3" fmla="*/ 63 h 86416"/>
                <a:gd name="connsiteX4" fmla="*/ 130 w 74810"/>
                <a:gd name="connsiteY4" fmla="*/ 63 h 86416"/>
                <a:gd name="connsiteX5" fmla="*/ 130 w 74810"/>
                <a:gd name="connsiteY5" fmla="*/ 3985 h 86416"/>
                <a:gd name="connsiteX6" fmla="*/ 3178 w 74810"/>
                <a:gd name="connsiteY6" fmla="*/ 3985 h 86416"/>
                <a:gd name="connsiteX7" fmla="*/ 13212 w 74810"/>
                <a:gd name="connsiteY7" fmla="*/ 9932 h 86416"/>
                <a:gd name="connsiteX8" fmla="*/ 13212 w 74810"/>
                <a:gd name="connsiteY8" fmla="*/ 76611 h 86416"/>
                <a:gd name="connsiteX9" fmla="*/ 3178 w 74810"/>
                <a:gd name="connsiteY9" fmla="*/ 82557 h 86416"/>
                <a:gd name="connsiteX10" fmla="*/ 130 w 74810"/>
                <a:gd name="connsiteY10" fmla="*/ 82557 h 86416"/>
                <a:gd name="connsiteX11" fmla="*/ 130 w 74810"/>
                <a:gd name="connsiteY11" fmla="*/ 86480 h 86416"/>
                <a:gd name="connsiteX12" fmla="*/ 18801 w 74810"/>
                <a:gd name="connsiteY12" fmla="*/ 86100 h 86416"/>
                <a:gd name="connsiteX13" fmla="*/ 37599 w 74810"/>
                <a:gd name="connsiteY13" fmla="*/ 86480 h 86416"/>
                <a:gd name="connsiteX14" fmla="*/ 37599 w 74810"/>
                <a:gd name="connsiteY14" fmla="*/ 82557 h 86416"/>
                <a:gd name="connsiteX15" fmla="*/ 34550 w 74810"/>
                <a:gd name="connsiteY15" fmla="*/ 82557 h 86416"/>
                <a:gd name="connsiteX16" fmla="*/ 24516 w 74810"/>
                <a:gd name="connsiteY16" fmla="*/ 76611 h 86416"/>
                <a:gd name="connsiteX17" fmla="*/ 24516 w 74810"/>
                <a:gd name="connsiteY17" fmla="*/ 46498 h 86416"/>
                <a:gd name="connsiteX18" fmla="*/ 24135 w 74810"/>
                <a:gd name="connsiteY18" fmla="*/ 43208 h 86416"/>
                <a:gd name="connsiteX19" fmla="*/ 24135 w 74810"/>
                <a:gd name="connsiteY19" fmla="*/ 9046 h 86416"/>
                <a:gd name="connsiteX20" fmla="*/ 30359 w 74810"/>
                <a:gd name="connsiteY20" fmla="*/ 3985 h 86416"/>
                <a:gd name="connsiteX21" fmla="*/ 41663 w 74810"/>
                <a:gd name="connsiteY21" fmla="*/ 3985 h 86416"/>
                <a:gd name="connsiteX22" fmla="*/ 61858 w 74810"/>
                <a:gd name="connsiteY22" fmla="*/ 23597 h 86416"/>
                <a:gd name="connsiteX23" fmla="*/ 41663 w 74810"/>
                <a:gd name="connsiteY23" fmla="*/ 43208 h 86416"/>
                <a:gd name="connsiteX24" fmla="*/ 24135 w 74810"/>
                <a:gd name="connsiteY24" fmla="*/ 43208 h 8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4810" h="86416">
                  <a:moveTo>
                    <a:pt x="24516" y="46498"/>
                  </a:moveTo>
                  <a:lnTo>
                    <a:pt x="45982" y="46498"/>
                  </a:lnTo>
                  <a:cubicBezTo>
                    <a:pt x="61223" y="46498"/>
                    <a:pt x="74940" y="36249"/>
                    <a:pt x="74940" y="23597"/>
                  </a:cubicBezTo>
                  <a:cubicBezTo>
                    <a:pt x="74940" y="11197"/>
                    <a:pt x="62366" y="63"/>
                    <a:pt x="44965" y="63"/>
                  </a:cubicBezTo>
                  <a:lnTo>
                    <a:pt x="130" y="63"/>
                  </a:lnTo>
                  <a:lnTo>
                    <a:pt x="130" y="3985"/>
                  </a:lnTo>
                  <a:lnTo>
                    <a:pt x="3178" y="3985"/>
                  </a:lnTo>
                  <a:cubicBezTo>
                    <a:pt x="12958" y="3985"/>
                    <a:pt x="13212" y="5377"/>
                    <a:pt x="13212" y="9932"/>
                  </a:cubicBezTo>
                  <a:lnTo>
                    <a:pt x="13212" y="76611"/>
                  </a:lnTo>
                  <a:cubicBezTo>
                    <a:pt x="13212" y="81166"/>
                    <a:pt x="12958" y="82557"/>
                    <a:pt x="3178" y="82557"/>
                  </a:cubicBezTo>
                  <a:lnTo>
                    <a:pt x="130" y="82557"/>
                  </a:lnTo>
                  <a:lnTo>
                    <a:pt x="130" y="86480"/>
                  </a:lnTo>
                  <a:cubicBezTo>
                    <a:pt x="4576" y="86100"/>
                    <a:pt x="13974" y="86100"/>
                    <a:pt x="18801" y="86100"/>
                  </a:cubicBezTo>
                  <a:cubicBezTo>
                    <a:pt x="23627" y="86100"/>
                    <a:pt x="33153" y="86100"/>
                    <a:pt x="37599" y="86480"/>
                  </a:cubicBezTo>
                  <a:lnTo>
                    <a:pt x="37599" y="82557"/>
                  </a:lnTo>
                  <a:lnTo>
                    <a:pt x="34550" y="82557"/>
                  </a:lnTo>
                  <a:cubicBezTo>
                    <a:pt x="24771" y="82557"/>
                    <a:pt x="24516" y="81166"/>
                    <a:pt x="24516" y="76611"/>
                  </a:cubicBezTo>
                  <a:lnTo>
                    <a:pt x="24516" y="46498"/>
                  </a:lnTo>
                  <a:close/>
                  <a:moveTo>
                    <a:pt x="24135" y="43208"/>
                  </a:moveTo>
                  <a:lnTo>
                    <a:pt x="24135" y="9046"/>
                  </a:lnTo>
                  <a:cubicBezTo>
                    <a:pt x="24135" y="4871"/>
                    <a:pt x="24389" y="3985"/>
                    <a:pt x="30359" y="3985"/>
                  </a:cubicBezTo>
                  <a:lnTo>
                    <a:pt x="41663" y="3985"/>
                  </a:lnTo>
                  <a:cubicBezTo>
                    <a:pt x="61858" y="3985"/>
                    <a:pt x="61858" y="17397"/>
                    <a:pt x="61858" y="23597"/>
                  </a:cubicBezTo>
                  <a:cubicBezTo>
                    <a:pt x="61858" y="29543"/>
                    <a:pt x="61858" y="43208"/>
                    <a:pt x="41663" y="43208"/>
                  </a:cubicBezTo>
                  <a:lnTo>
                    <a:pt x="24135" y="43208"/>
                  </a:ln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7547DD1D-94AE-441E-BAC7-A17FFB0AB35C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5751787" y="3569692"/>
              <a:ext cx="57282" cy="58075"/>
            </a:xfrm>
            <a:custGeom>
              <a:avLst/>
              <a:gdLst>
                <a:gd name="connsiteX0" fmla="*/ 37097 w 57282"/>
                <a:gd name="connsiteY0" fmla="*/ 47130 h 58075"/>
                <a:gd name="connsiteX1" fmla="*/ 47004 w 57282"/>
                <a:gd name="connsiteY1" fmla="*/ 57505 h 58075"/>
                <a:gd name="connsiteX2" fmla="*/ 57419 w 57282"/>
                <a:gd name="connsiteY2" fmla="*/ 45485 h 58075"/>
                <a:gd name="connsiteX3" fmla="*/ 57419 w 57282"/>
                <a:gd name="connsiteY3" fmla="*/ 38400 h 58075"/>
                <a:gd name="connsiteX4" fmla="*/ 54244 w 57282"/>
                <a:gd name="connsiteY4" fmla="*/ 38400 h 58075"/>
                <a:gd name="connsiteX5" fmla="*/ 54244 w 57282"/>
                <a:gd name="connsiteY5" fmla="*/ 45485 h 58075"/>
                <a:gd name="connsiteX6" fmla="*/ 49671 w 57282"/>
                <a:gd name="connsiteY6" fmla="*/ 53583 h 58075"/>
                <a:gd name="connsiteX7" fmla="*/ 44972 w 57282"/>
                <a:gd name="connsiteY7" fmla="*/ 47257 h 58075"/>
                <a:gd name="connsiteX8" fmla="*/ 44972 w 57282"/>
                <a:gd name="connsiteY8" fmla="*/ 21952 h 58075"/>
                <a:gd name="connsiteX9" fmla="*/ 40400 w 57282"/>
                <a:gd name="connsiteY9" fmla="*/ 7022 h 58075"/>
                <a:gd name="connsiteX10" fmla="*/ 22999 w 57282"/>
                <a:gd name="connsiteY10" fmla="*/ 63 h 58075"/>
                <a:gd name="connsiteX11" fmla="*/ 3820 w 57282"/>
                <a:gd name="connsiteY11" fmla="*/ 14360 h 58075"/>
                <a:gd name="connsiteX12" fmla="*/ 9663 w 57282"/>
                <a:gd name="connsiteY12" fmla="*/ 20307 h 58075"/>
                <a:gd name="connsiteX13" fmla="*/ 15505 w 57282"/>
                <a:gd name="connsiteY13" fmla="*/ 14487 h 58075"/>
                <a:gd name="connsiteX14" fmla="*/ 9028 w 57282"/>
                <a:gd name="connsiteY14" fmla="*/ 8667 h 58075"/>
                <a:gd name="connsiteX15" fmla="*/ 22745 w 57282"/>
                <a:gd name="connsiteY15" fmla="*/ 2846 h 58075"/>
                <a:gd name="connsiteX16" fmla="*/ 36208 w 57282"/>
                <a:gd name="connsiteY16" fmla="*/ 19042 h 58075"/>
                <a:gd name="connsiteX17" fmla="*/ 36208 w 57282"/>
                <a:gd name="connsiteY17" fmla="*/ 23723 h 58075"/>
                <a:gd name="connsiteX18" fmla="*/ 12838 w 57282"/>
                <a:gd name="connsiteY18" fmla="*/ 28278 h 58075"/>
                <a:gd name="connsiteX19" fmla="*/ 137 w 57282"/>
                <a:gd name="connsiteY19" fmla="*/ 44726 h 58075"/>
                <a:gd name="connsiteX20" fmla="*/ 20459 w 57282"/>
                <a:gd name="connsiteY20" fmla="*/ 58138 h 58075"/>
                <a:gd name="connsiteX21" fmla="*/ 37097 w 57282"/>
                <a:gd name="connsiteY21" fmla="*/ 47130 h 58075"/>
                <a:gd name="connsiteX22" fmla="*/ 36208 w 57282"/>
                <a:gd name="connsiteY22" fmla="*/ 26380 h 58075"/>
                <a:gd name="connsiteX23" fmla="*/ 36208 w 57282"/>
                <a:gd name="connsiteY23" fmla="*/ 39033 h 58075"/>
                <a:gd name="connsiteX24" fmla="*/ 21348 w 57282"/>
                <a:gd name="connsiteY24" fmla="*/ 55354 h 58075"/>
                <a:gd name="connsiteX25" fmla="*/ 9917 w 57282"/>
                <a:gd name="connsiteY25" fmla="*/ 44600 h 58075"/>
                <a:gd name="connsiteX26" fmla="*/ 36208 w 57282"/>
                <a:gd name="connsiteY26" fmla="*/ 26380 h 5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82" h="58075">
                  <a:moveTo>
                    <a:pt x="37097" y="47130"/>
                  </a:moveTo>
                  <a:cubicBezTo>
                    <a:pt x="37605" y="52191"/>
                    <a:pt x="41035" y="57505"/>
                    <a:pt x="47004" y="57505"/>
                  </a:cubicBezTo>
                  <a:cubicBezTo>
                    <a:pt x="49671" y="57505"/>
                    <a:pt x="57419" y="55734"/>
                    <a:pt x="57419" y="45485"/>
                  </a:cubicBezTo>
                  <a:lnTo>
                    <a:pt x="57419" y="38400"/>
                  </a:lnTo>
                  <a:lnTo>
                    <a:pt x="54244" y="38400"/>
                  </a:lnTo>
                  <a:lnTo>
                    <a:pt x="54244" y="45485"/>
                  </a:lnTo>
                  <a:cubicBezTo>
                    <a:pt x="54244" y="52824"/>
                    <a:pt x="51069" y="53583"/>
                    <a:pt x="49671" y="53583"/>
                  </a:cubicBezTo>
                  <a:cubicBezTo>
                    <a:pt x="45480" y="53583"/>
                    <a:pt x="44972" y="47889"/>
                    <a:pt x="44972" y="47257"/>
                  </a:cubicBezTo>
                  <a:lnTo>
                    <a:pt x="44972" y="21952"/>
                  </a:lnTo>
                  <a:cubicBezTo>
                    <a:pt x="44972" y="16638"/>
                    <a:pt x="44972" y="11703"/>
                    <a:pt x="40400" y="7022"/>
                  </a:cubicBezTo>
                  <a:cubicBezTo>
                    <a:pt x="35446" y="2087"/>
                    <a:pt x="29095" y="63"/>
                    <a:pt x="22999" y="63"/>
                  </a:cubicBezTo>
                  <a:cubicBezTo>
                    <a:pt x="12584" y="63"/>
                    <a:pt x="3820" y="6009"/>
                    <a:pt x="3820" y="14360"/>
                  </a:cubicBezTo>
                  <a:cubicBezTo>
                    <a:pt x="3820" y="18156"/>
                    <a:pt x="6360" y="20307"/>
                    <a:pt x="9663" y="20307"/>
                  </a:cubicBezTo>
                  <a:cubicBezTo>
                    <a:pt x="13219" y="20307"/>
                    <a:pt x="15505" y="17776"/>
                    <a:pt x="15505" y="14487"/>
                  </a:cubicBezTo>
                  <a:cubicBezTo>
                    <a:pt x="15505" y="12968"/>
                    <a:pt x="14870" y="8793"/>
                    <a:pt x="9028" y="8667"/>
                  </a:cubicBezTo>
                  <a:cubicBezTo>
                    <a:pt x="12457" y="4238"/>
                    <a:pt x="18680" y="2846"/>
                    <a:pt x="22745" y="2846"/>
                  </a:cubicBezTo>
                  <a:cubicBezTo>
                    <a:pt x="28968" y="2846"/>
                    <a:pt x="36208" y="7781"/>
                    <a:pt x="36208" y="19042"/>
                  </a:cubicBezTo>
                  <a:lnTo>
                    <a:pt x="36208" y="23723"/>
                  </a:lnTo>
                  <a:cubicBezTo>
                    <a:pt x="29730" y="24103"/>
                    <a:pt x="20840" y="24482"/>
                    <a:pt x="12838" y="28278"/>
                  </a:cubicBezTo>
                  <a:cubicBezTo>
                    <a:pt x="3312" y="32580"/>
                    <a:pt x="137" y="39159"/>
                    <a:pt x="137" y="44726"/>
                  </a:cubicBezTo>
                  <a:cubicBezTo>
                    <a:pt x="137" y="54975"/>
                    <a:pt x="12457" y="58138"/>
                    <a:pt x="20459" y="58138"/>
                  </a:cubicBezTo>
                  <a:cubicBezTo>
                    <a:pt x="28841" y="58138"/>
                    <a:pt x="34684" y="53077"/>
                    <a:pt x="37097" y="47130"/>
                  </a:cubicBezTo>
                  <a:close/>
                  <a:moveTo>
                    <a:pt x="36208" y="26380"/>
                  </a:moveTo>
                  <a:lnTo>
                    <a:pt x="36208" y="39033"/>
                  </a:lnTo>
                  <a:cubicBezTo>
                    <a:pt x="36208" y="51053"/>
                    <a:pt x="27063" y="55354"/>
                    <a:pt x="21348" y="55354"/>
                  </a:cubicBezTo>
                  <a:cubicBezTo>
                    <a:pt x="15124" y="55354"/>
                    <a:pt x="9917" y="50926"/>
                    <a:pt x="9917" y="44600"/>
                  </a:cubicBezTo>
                  <a:cubicBezTo>
                    <a:pt x="9917" y="37641"/>
                    <a:pt x="15251" y="27139"/>
                    <a:pt x="36208" y="26380"/>
                  </a:cubicBezTo>
                  <a:close/>
                </a:path>
              </a:pathLst>
            </a:custGeom>
            <a:solidFill>
              <a:srgbClr val="000000"/>
            </a:solidFill>
            <a:ln w="1506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</p:grp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D6A417D8-BB96-4DB7-B554-4824B2492141}"/>
              </a:ext>
            </a:extLst>
          </p:cNvPr>
          <p:cNvCxnSpPr>
            <a:cxnSpLocks/>
          </p:cNvCxnSpPr>
          <p:nvPr/>
        </p:nvCxnSpPr>
        <p:spPr>
          <a:xfrm>
            <a:off x="439319" y="3388226"/>
            <a:ext cx="3399483" cy="0"/>
          </a:xfrm>
          <a:prstGeom prst="line">
            <a:avLst/>
          </a:prstGeom>
          <a:ln w="127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 120">
            <a:extLst>
              <a:ext uri="{FF2B5EF4-FFF2-40B4-BE49-F238E27FC236}">
                <a16:creationId xmlns:a16="http://schemas.microsoft.com/office/drawing/2014/main" id="{6B27A12F-B4DB-48A5-8CA4-C01ECBAC552A}"/>
              </a:ext>
            </a:extLst>
          </p:cNvPr>
          <p:cNvSpPr/>
          <p:nvPr/>
        </p:nvSpPr>
        <p:spPr>
          <a:xfrm>
            <a:off x="397850" y="2406395"/>
            <a:ext cx="52545" cy="6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52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7B1C5F00-DE47-4969-88B0-9EBB3413DFEE}"/>
              </a:ext>
            </a:extLst>
          </p:cNvPr>
          <p:cNvSpPr/>
          <p:nvPr/>
        </p:nvSpPr>
        <p:spPr>
          <a:xfrm>
            <a:off x="1659520" y="2405231"/>
            <a:ext cx="52545" cy="6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52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7DF7BD42-078D-461B-A9CF-5D3527232F27}"/>
              </a:ext>
            </a:extLst>
          </p:cNvPr>
          <p:cNvSpPr/>
          <p:nvPr/>
        </p:nvSpPr>
        <p:spPr>
          <a:xfrm>
            <a:off x="2824055" y="2426288"/>
            <a:ext cx="52545" cy="6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52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26FBA42-1738-45FC-AE47-9C4AB3301626}"/>
              </a:ext>
            </a:extLst>
          </p:cNvPr>
          <p:cNvSpPr/>
          <p:nvPr/>
        </p:nvSpPr>
        <p:spPr>
          <a:xfrm>
            <a:off x="3984882" y="2367789"/>
            <a:ext cx="52545" cy="6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52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1A9F6596-ED19-4A1F-8836-9D2492A7B0FF}"/>
              </a:ext>
            </a:extLst>
          </p:cNvPr>
          <p:cNvSpPr txBox="1"/>
          <p:nvPr/>
        </p:nvSpPr>
        <p:spPr>
          <a:xfrm>
            <a:off x="1734013" y="3401024"/>
            <a:ext cx="918841" cy="24224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974" dirty="0">
                <a:latin typeface="Euclid Circular B" panose="020B0504000000000000" pitchFamily="34" charset="0"/>
                <a:ea typeface="Euclid Circular B" panose="020B0504000000000000" pitchFamily="34" charset="0"/>
              </a:rPr>
              <a:t>Pinned edge</a:t>
            </a:r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823601C-24AC-4245-B91A-C3DEB75E5AB0}"/>
              </a:ext>
            </a:extLst>
          </p:cNvPr>
          <p:cNvCxnSpPr>
            <a:cxnSpLocks/>
          </p:cNvCxnSpPr>
          <p:nvPr/>
        </p:nvCxnSpPr>
        <p:spPr>
          <a:xfrm>
            <a:off x="2849764" y="2278202"/>
            <a:ext cx="3876209" cy="0"/>
          </a:xfrm>
          <a:prstGeom prst="line">
            <a:avLst/>
          </a:prstGeom>
          <a:ln w="12700">
            <a:solidFill>
              <a:schemeClr val="tx1"/>
            </a:solidFill>
            <a:tailEnd type="arrow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D3F18DA2-158E-465E-98E1-B3D9EFF8ADE1}"/>
              </a:ext>
            </a:extLst>
          </p:cNvPr>
          <p:cNvSpPr txBox="1"/>
          <p:nvPr/>
        </p:nvSpPr>
        <p:spPr>
          <a:xfrm>
            <a:off x="4491881" y="2033236"/>
            <a:ext cx="1088760" cy="24224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974" dirty="0">
                <a:latin typeface="Euclid Circular B" panose="020B0504000000000000" pitchFamily="34" charset="0"/>
                <a:ea typeface="Euclid Circular B" panose="020B0504000000000000" pitchFamily="34" charset="0"/>
              </a:rPr>
              <a:t>Unpinned edge</a:t>
            </a:r>
          </a:p>
        </p:txBody>
      </p:sp>
      <p:pic>
        <p:nvPicPr>
          <p:cNvPr id="128" name="Picture 127">
            <a:extLst>
              <a:ext uri="{FF2B5EF4-FFF2-40B4-BE49-F238E27FC236}">
                <a16:creationId xmlns:a16="http://schemas.microsoft.com/office/drawing/2014/main" id="{565A0553-1AD7-4675-BA93-357C26AE4C2A}"/>
              </a:ext>
            </a:extLst>
          </p:cNvPr>
          <p:cNvPicPr>
            <a:picLocks noChangeAspect="1"/>
          </p:cNvPicPr>
          <p:nvPr/>
        </p:nvPicPr>
        <p:blipFill rotWithShape="1">
          <a:blip r:embed="rId89"/>
          <a:srcRect t="8682" b="84637"/>
          <a:stretch/>
        </p:blipFill>
        <p:spPr>
          <a:xfrm>
            <a:off x="259492" y="2072302"/>
            <a:ext cx="2670516" cy="178429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C407ADE0-7C2E-4FD0-A514-44D6CC0969B8}"/>
              </a:ext>
            </a:extLst>
          </p:cNvPr>
          <p:cNvPicPr>
            <a:picLocks noChangeAspect="1"/>
          </p:cNvPicPr>
          <p:nvPr/>
        </p:nvPicPr>
        <p:blipFill rotWithShape="1">
          <a:blip r:embed="rId89"/>
          <a:srcRect t="14644" b="76124"/>
          <a:stretch/>
        </p:blipFill>
        <p:spPr>
          <a:xfrm>
            <a:off x="262663" y="2221076"/>
            <a:ext cx="2670516" cy="124665"/>
          </a:xfrm>
          <a:prstGeom prst="rect">
            <a:avLst/>
          </a:prstGeom>
        </p:spPr>
      </p:pic>
      <p:grpSp>
        <p:nvGrpSpPr>
          <p:cNvPr id="130" name="Group 129" descr="\documentclass{article}&#10;\usepackage{amsmath}&#10;\usepackage{amssymb}&#10;\pagestyle{empty}&#10;\begin{document}&#10;&#10;&#10;$\mathrm{nm}$&#10;&#10;\end{document}" title="IguanaTex Vector Display">
            <a:extLst>
              <a:ext uri="{FF2B5EF4-FFF2-40B4-BE49-F238E27FC236}">
                <a16:creationId xmlns:a16="http://schemas.microsoft.com/office/drawing/2014/main" id="{A21CE418-74EC-4D2C-B6C9-294437E3C9E7}"/>
              </a:ext>
            </a:extLst>
          </p:cNvPr>
          <p:cNvGrpSpPr>
            <a:grpSpLocks noChangeAspect="1"/>
          </p:cNvGrpSpPr>
          <p:nvPr>
            <p:custDataLst>
              <p:tags r:id="rId15"/>
            </p:custDataLst>
          </p:nvPr>
        </p:nvGrpSpPr>
        <p:grpSpPr>
          <a:xfrm>
            <a:off x="1528588" y="2347650"/>
            <a:ext cx="158748" cy="61247"/>
            <a:chOff x="3483356" y="3373834"/>
            <a:chExt cx="163069" cy="62914"/>
          </a:xfrm>
        </p:grpSpPr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63FD33B-ADB6-4DFB-94FD-5487A451944B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3483356" y="3373834"/>
              <a:ext cx="61369" cy="62914"/>
            </a:xfrm>
            <a:custGeom>
              <a:avLst/>
              <a:gdLst>
                <a:gd name="connsiteX0" fmla="*/ 9593 w 61369"/>
                <a:gd name="connsiteY0" fmla="*/ 14012 h 62914"/>
                <a:gd name="connsiteX1" fmla="*/ 9593 w 61369"/>
                <a:gd name="connsiteY1" fmla="*/ 52160 h 62914"/>
                <a:gd name="connsiteX2" fmla="*/ 77 w 61369"/>
                <a:gd name="connsiteY2" fmla="*/ 58565 h 62914"/>
                <a:gd name="connsiteX3" fmla="*/ 77 w 61369"/>
                <a:gd name="connsiteY3" fmla="*/ 62978 h 62914"/>
                <a:gd name="connsiteX4" fmla="*/ 13863 w 61369"/>
                <a:gd name="connsiteY4" fmla="*/ 62551 h 62914"/>
                <a:gd name="connsiteX5" fmla="*/ 27528 w 61369"/>
                <a:gd name="connsiteY5" fmla="*/ 62978 h 62914"/>
                <a:gd name="connsiteX6" fmla="*/ 27528 w 61369"/>
                <a:gd name="connsiteY6" fmla="*/ 58565 h 62914"/>
                <a:gd name="connsiteX7" fmla="*/ 18012 w 61369"/>
                <a:gd name="connsiteY7" fmla="*/ 52160 h 62914"/>
                <a:gd name="connsiteX8" fmla="*/ 18012 w 61369"/>
                <a:gd name="connsiteY8" fmla="*/ 25969 h 62914"/>
                <a:gd name="connsiteX9" fmla="*/ 34483 w 61369"/>
                <a:gd name="connsiteY9" fmla="*/ 3194 h 62914"/>
                <a:gd name="connsiteX10" fmla="*/ 43511 w 61369"/>
                <a:gd name="connsiteY10" fmla="*/ 18994 h 62914"/>
                <a:gd name="connsiteX11" fmla="*/ 43511 w 61369"/>
                <a:gd name="connsiteY11" fmla="*/ 52160 h 62914"/>
                <a:gd name="connsiteX12" fmla="*/ 33995 w 61369"/>
                <a:gd name="connsiteY12" fmla="*/ 58565 h 62914"/>
                <a:gd name="connsiteX13" fmla="*/ 33995 w 61369"/>
                <a:gd name="connsiteY13" fmla="*/ 62978 h 62914"/>
                <a:gd name="connsiteX14" fmla="*/ 47781 w 61369"/>
                <a:gd name="connsiteY14" fmla="*/ 62551 h 62914"/>
                <a:gd name="connsiteX15" fmla="*/ 61446 w 61369"/>
                <a:gd name="connsiteY15" fmla="*/ 62978 h 62914"/>
                <a:gd name="connsiteX16" fmla="*/ 61446 w 61369"/>
                <a:gd name="connsiteY16" fmla="*/ 58565 h 62914"/>
                <a:gd name="connsiteX17" fmla="*/ 51930 w 61369"/>
                <a:gd name="connsiteY17" fmla="*/ 54295 h 62914"/>
                <a:gd name="connsiteX18" fmla="*/ 51930 w 61369"/>
                <a:gd name="connsiteY18" fmla="*/ 27108 h 62914"/>
                <a:gd name="connsiteX19" fmla="*/ 48147 w 61369"/>
                <a:gd name="connsiteY19" fmla="*/ 5329 h 62914"/>
                <a:gd name="connsiteX20" fmla="*/ 35337 w 61369"/>
                <a:gd name="connsiteY20" fmla="*/ 63 h 62914"/>
                <a:gd name="connsiteX21" fmla="*/ 17280 w 61369"/>
                <a:gd name="connsiteY21" fmla="*/ 15009 h 62914"/>
                <a:gd name="connsiteX22" fmla="*/ 17280 w 61369"/>
                <a:gd name="connsiteY22" fmla="*/ 63 h 62914"/>
                <a:gd name="connsiteX23" fmla="*/ 77 w 61369"/>
                <a:gd name="connsiteY23" fmla="*/ 1629 h 62914"/>
                <a:gd name="connsiteX24" fmla="*/ 77 w 61369"/>
                <a:gd name="connsiteY24" fmla="*/ 6041 h 62914"/>
                <a:gd name="connsiteX25" fmla="*/ 9593 w 61369"/>
                <a:gd name="connsiteY25" fmla="*/ 14012 h 6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1369" h="62914">
                  <a:moveTo>
                    <a:pt x="9593" y="14012"/>
                  </a:moveTo>
                  <a:lnTo>
                    <a:pt x="9593" y="52160"/>
                  </a:lnTo>
                  <a:cubicBezTo>
                    <a:pt x="9593" y="58565"/>
                    <a:pt x="8251" y="58565"/>
                    <a:pt x="77" y="58565"/>
                  </a:cubicBezTo>
                  <a:lnTo>
                    <a:pt x="77" y="62978"/>
                  </a:lnTo>
                  <a:cubicBezTo>
                    <a:pt x="4347" y="62835"/>
                    <a:pt x="10569" y="62551"/>
                    <a:pt x="13863" y="62551"/>
                  </a:cubicBezTo>
                  <a:cubicBezTo>
                    <a:pt x="17036" y="62551"/>
                    <a:pt x="23380" y="62835"/>
                    <a:pt x="27528" y="62978"/>
                  </a:cubicBezTo>
                  <a:lnTo>
                    <a:pt x="27528" y="58565"/>
                  </a:lnTo>
                  <a:cubicBezTo>
                    <a:pt x="19354" y="58565"/>
                    <a:pt x="18012" y="58565"/>
                    <a:pt x="18012" y="52160"/>
                  </a:cubicBezTo>
                  <a:lnTo>
                    <a:pt x="18012" y="25969"/>
                  </a:lnTo>
                  <a:cubicBezTo>
                    <a:pt x="18012" y="11165"/>
                    <a:pt x="26674" y="3194"/>
                    <a:pt x="34483" y="3194"/>
                  </a:cubicBezTo>
                  <a:cubicBezTo>
                    <a:pt x="42169" y="3194"/>
                    <a:pt x="43511" y="10881"/>
                    <a:pt x="43511" y="18994"/>
                  </a:cubicBezTo>
                  <a:lnTo>
                    <a:pt x="43511" y="52160"/>
                  </a:lnTo>
                  <a:cubicBezTo>
                    <a:pt x="43511" y="58565"/>
                    <a:pt x="42169" y="58565"/>
                    <a:pt x="33995" y="58565"/>
                  </a:cubicBezTo>
                  <a:lnTo>
                    <a:pt x="33995" y="62978"/>
                  </a:lnTo>
                  <a:cubicBezTo>
                    <a:pt x="38265" y="62835"/>
                    <a:pt x="44487" y="62551"/>
                    <a:pt x="47781" y="62551"/>
                  </a:cubicBezTo>
                  <a:cubicBezTo>
                    <a:pt x="50954" y="62551"/>
                    <a:pt x="57298" y="62835"/>
                    <a:pt x="61446" y="62978"/>
                  </a:cubicBezTo>
                  <a:lnTo>
                    <a:pt x="61446" y="58565"/>
                  </a:lnTo>
                  <a:cubicBezTo>
                    <a:pt x="55102" y="58565"/>
                    <a:pt x="52052" y="58565"/>
                    <a:pt x="51930" y="54295"/>
                  </a:cubicBezTo>
                  <a:lnTo>
                    <a:pt x="51930" y="27108"/>
                  </a:lnTo>
                  <a:cubicBezTo>
                    <a:pt x="51930" y="14866"/>
                    <a:pt x="51930" y="10454"/>
                    <a:pt x="48147" y="5329"/>
                  </a:cubicBezTo>
                  <a:cubicBezTo>
                    <a:pt x="46439" y="2910"/>
                    <a:pt x="42413" y="63"/>
                    <a:pt x="35337" y="63"/>
                  </a:cubicBezTo>
                  <a:cubicBezTo>
                    <a:pt x="26430" y="63"/>
                    <a:pt x="20696" y="6183"/>
                    <a:pt x="17280" y="15009"/>
                  </a:cubicBezTo>
                  <a:lnTo>
                    <a:pt x="17280" y="63"/>
                  </a:lnTo>
                  <a:lnTo>
                    <a:pt x="77" y="1629"/>
                  </a:lnTo>
                  <a:lnTo>
                    <a:pt x="77" y="6041"/>
                  </a:lnTo>
                  <a:cubicBezTo>
                    <a:pt x="8617" y="6041"/>
                    <a:pt x="9593" y="7037"/>
                    <a:pt x="9593" y="14012"/>
                  </a:cubicBezTo>
                  <a:close/>
                </a:path>
              </a:pathLst>
            </a:custGeom>
            <a:solidFill>
              <a:srgbClr val="000000"/>
            </a:solidFill>
            <a:ln w="1224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12255EB-7995-4D9F-989B-0F7F86258D6D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3551138" y="3373834"/>
              <a:ext cx="95287" cy="62914"/>
            </a:xfrm>
            <a:custGeom>
              <a:avLst/>
              <a:gdLst>
                <a:gd name="connsiteX0" fmla="*/ 9599 w 95287"/>
                <a:gd name="connsiteY0" fmla="*/ 14012 h 62914"/>
                <a:gd name="connsiteX1" fmla="*/ 9599 w 95287"/>
                <a:gd name="connsiteY1" fmla="*/ 52160 h 62914"/>
                <a:gd name="connsiteX2" fmla="*/ 82 w 95287"/>
                <a:gd name="connsiteY2" fmla="*/ 58565 h 62914"/>
                <a:gd name="connsiteX3" fmla="*/ 82 w 95287"/>
                <a:gd name="connsiteY3" fmla="*/ 62978 h 62914"/>
                <a:gd name="connsiteX4" fmla="*/ 13869 w 95287"/>
                <a:gd name="connsiteY4" fmla="*/ 62551 h 62914"/>
                <a:gd name="connsiteX5" fmla="*/ 27534 w 95287"/>
                <a:gd name="connsiteY5" fmla="*/ 62978 h 62914"/>
                <a:gd name="connsiteX6" fmla="*/ 27534 w 95287"/>
                <a:gd name="connsiteY6" fmla="*/ 58565 h 62914"/>
                <a:gd name="connsiteX7" fmla="*/ 18017 w 95287"/>
                <a:gd name="connsiteY7" fmla="*/ 52160 h 62914"/>
                <a:gd name="connsiteX8" fmla="*/ 18017 w 95287"/>
                <a:gd name="connsiteY8" fmla="*/ 25969 h 62914"/>
                <a:gd name="connsiteX9" fmla="*/ 34488 w 95287"/>
                <a:gd name="connsiteY9" fmla="*/ 3194 h 62914"/>
                <a:gd name="connsiteX10" fmla="*/ 43517 w 95287"/>
                <a:gd name="connsiteY10" fmla="*/ 18994 h 62914"/>
                <a:gd name="connsiteX11" fmla="*/ 43517 w 95287"/>
                <a:gd name="connsiteY11" fmla="*/ 52160 h 62914"/>
                <a:gd name="connsiteX12" fmla="*/ 34000 w 95287"/>
                <a:gd name="connsiteY12" fmla="*/ 58565 h 62914"/>
                <a:gd name="connsiteX13" fmla="*/ 34000 w 95287"/>
                <a:gd name="connsiteY13" fmla="*/ 62978 h 62914"/>
                <a:gd name="connsiteX14" fmla="*/ 47787 w 95287"/>
                <a:gd name="connsiteY14" fmla="*/ 62551 h 62914"/>
                <a:gd name="connsiteX15" fmla="*/ 61452 w 95287"/>
                <a:gd name="connsiteY15" fmla="*/ 62978 h 62914"/>
                <a:gd name="connsiteX16" fmla="*/ 61452 w 95287"/>
                <a:gd name="connsiteY16" fmla="*/ 58565 h 62914"/>
                <a:gd name="connsiteX17" fmla="*/ 51935 w 95287"/>
                <a:gd name="connsiteY17" fmla="*/ 52160 h 62914"/>
                <a:gd name="connsiteX18" fmla="*/ 51935 w 95287"/>
                <a:gd name="connsiteY18" fmla="*/ 25969 h 62914"/>
                <a:gd name="connsiteX19" fmla="*/ 68406 w 95287"/>
                <a:gd name="connsiteY19" fmla="*/ 3194 h 62914"/>
                <a:gd name="connsiteX20" fmla="*/ 77435 w 95287"/>
                <a:gd name="connsiteY20" fmla="*/ 18994 h 62914"/>
                <a:gd name="connsiteX21" fmla="*/ 77435 w 95287"/>
                <a:gd name="connsiteY21" fmla="*/ 52160 h 62914"/>
                <a:gd name="connsiteX22" fmla="*/ 67918 w 95287"/>
                <a:gd name="connsiteY22" fmla="*/ 58565 h 62914"/>
                <a:gd name="connsiteX23" fmla="*/ 67918 w 95287"/>
                <a:gd name="connsiteY23" fmla="*/ 62978 h 62914"/>
                <a:gd name="connsiteX24" fmla="*/ 81705 w 95287"/>
                <a:gd name="connsiteY24" fmla="*/ 62551 h 62914"/>
                <a:gd name="connsiteX25" fmla="*/ 95370 w 95287"/>
                <a:gd name="connsiteY25" fmla="*/ 62978 h 62914"/>
                <a:gd name="connsiteX26" fmla="*/ 95370 w 95287"/>
                <a:gd name="connsiteY26" fmla="*/ 58565 h 62914"/>
                <a:gd name="connsiteX27" fmla="*/ 85853 w 95287"/>
                <a:gd name="connsiteY27" fmla="*/ 54295 h 62914"/>
                <a:gd name="connsiteX28" fmla="*/ 85853 w 95287"/>
                <a:gd name="connsiteY28" fmla="*/ 27108 h 62914"/>
                <a:gd name="connsiteX29" fmla="*/ 82071 w 95287"/>
                <a:gd name="connsiteY29" fmla="*/ 5329 h 62914"/>
                <a:gd name="connsiteX30" fmla="*/ 69260 w 95287"/>
                <a:gd name="connsiteY30" fmla="*/ 63 h 62914"/>
                <a:gd name="connsiteX31" fmla="*/ 51569 w 95287"/>
                <a:gd name="connsiteY31" fmla="*/ 14012 h 62914"/>
                <a:gd name="connsiteX32" fmla="*/ 35342 w 95287"/>
                <a:gd name="connsiteY32" fmla="*/ 63 h 62914"/>
                <a:gd name="connsiteX33" fmla="*/ 17285 w 95287"/>
                <a:gd name="connsiteY33" fmla="*/ 15009 h 62914"/>
                <a:gd name="connsiteX34" fmla="*/ 17285 w 95287"/>
                <a:gd name="connsiteY34" fmla="*/ 63 h 62914"/>
                <a:gd name="connsiteX35" fmla="*/ 82 w 95287"/>
                <a:gd name="connsiteY35" fmla="*/ 1629 h 62914"/>
                <a:gd name="connsiteX36" fmla="*/ 82 w 95287"/>
                <a:gd name="connsiteY36" fmla="*/ 6041 h 62914"/>
                <a:gd name="connsiteX37" fmla="*/ 9599 w 95287"/>
                <a:gd name="connsiteY37" fmla="*/ 14012 h 6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95287" h="62914">
                  <a:moveTo>
                    <a:pt x="9599" y="14012"/>
                  </a:moveTo>
                  <a:lnTo>
                    <a:pt x="9599" y="52160"/>
                  </a:lnTo>
                  <a:cubicBezTo>
                    <a:pt x="9599" y="58565"/>
                    <a:pt x="8257" y="58565"/>
                    <a:pt x="82" y="58565"/>
                  </a:cubicBezTo>
                  <a:lnTo>
                    <a:pt x="82" y="62978"/>
                  </a:lnTo>
                  <a:cubicBezTo>
                    <a:pt x="4352" y="62835"/>
                    <a:pt x="10575" y="62551"/>
                    <a:pt x="13869" y="62551"/>
                  </a:cubicBezTo>
                  <a:cubicBezTo>
                    <a:pt x="17041" y="62551"/>
                    <a:pt x="23386" y="62835"/>
                    <a:pt x="27534" y="62978"/>
                  </a:cubicBezTo>
                  <a:lnTo>
                    <a:pt x="27534" y="58565"/>
                  </a:lnTo>
                  <a:cubicBezTo>
                    <a:pt x="19359" y="58565"/>
                    <a:pt x="18017" y="58565"/>
                    <a:pt x="18017" y="52160"/>
                  </a:cubicBezTo>
                  <a:lnTo>
                    <a:pt x="18017" y="25969"/>
                  </a:lnTo>
                  <a:cubicBezTo>
                    <a:pt x="18017" y="11165"/>
                    <a:pt x="26680" y="3194"/>
                    <a:pt x="34488" y="3194"/>
                  </a:cubicBezTo>
                  <a:cubicBezTo>
                    <a:pt x="42175" y="3194"/>
                    <a:pt x="43517" y="10881"/>
                    <a:pt x="43517" y="18994"/>
                  </a:cubicBezTo>
                  <a:lnTo>
                    <a:pt x="43517" y="52160"/>
                  </a:lnTo>
                  <a:cubicBezTo>
                    <a:pt x="43517" y="58565"/>
                    <a:pt x="42175" y="58565"/>
                    <a:pt x="34000" y="58565"/>
                  </a:cubicBezTo>
                  <a:lnTo>
                    <a:pt x="34000" y="62978"/>
                  </a:lnTo>
                  <a:cubicBezTo>
                    <a:pt x="38270" y="62835"/>
                    <a:pt x="44493" y="62551"/>
                    <a:pt x="47787" y="62551"/>
                  </a:cubicBezTo>
                  <a:cubicBezTo>
                    <a:pt x="50959" y="62551"/>
                    <a:pt x="57303" y="62835"/>
                    <a:pt x="61452" y="62978"/>
                  </a:cubicBezTo>
                  <a:lnTo>
                    <a:pt x="61452" y="58565"/>
                  </a:lnTo>
                  <a:cubicBezTo>
                    <a:pt x="53277" y="58565"/>
                    <a:pt x="51935" y="58565"/>
                    <a:pt x="51935" y="52160"/>
                  </a:cubicBezTo>
                  <a:lnTo>
                    <a:pt x="51935" y="25969"/>
                  </a:lnTo>
                  <a:cubicBezTo>
                    <a:pt x="51935" y="11165"/>
                    <a:pt x="60598" y="3194"/>
                    <a:pt x="68406" y="3194"/>
                  </a:cubicBezTo>
                  <a:cubicBezTo>
                    <a:pt x="76092" y="3194"/>
                    <a:pt x="77435" y="10881"/>
                    <a:pt x="77435" y="18994"/>
                  </a:cubicBezTo>
                  <a:lnTo>
                    <a:pt x="77435" y="52160"/>
                  </a:lnTo>
                  <a:cubicBezTo>
                    <a:pt x="77435" y="58565"/>
                    <a:pt x="76092" y="58565"/>
                    <a:pt x="67918" y="58565"/>
                  </a:cubicBezTo>
                  <a:lnTo>
                    <a:pt x="67918" y="62978"/>
                  </a:lnTo>
                  <a:cubicBezTo>
                    <a:pt x="72188" y="62835"/>
                    <a:pt x="78411" y="62551"/>
                    <a:pt x="81705" y="62551"/>
                  </a:cubicBezTo>
                  <a:cubicBezTo>
                    <a:pt x="84877" y="62551"/>
                    <a:pt x="91221" y="62835"/>
                    <a:pt x="95370" y="62978"/>
                  </a:cubicBezTo>
                  <a:lnTo>
                    <a:pt x="95370" y="58565"/>
                  </a:lnTo>
                  <a:cubicBezTo>
                    <a:pt x="89025" y="58565"/>
                    <a:pt x="85975" y="58565"/>
                    <a:pt x="85853" y="54295"/>
                  </a:cubicBezTo>
                  <a:lnTo>
                    <a:pt x="85853" y="27108"/>
                  </a:lnTo>
                  <a:cubicBezTo>
                    <a:pt x="85853" y="14866"/>
                    <a:pt x="85853" y="10454"/>
                    <a:pt x="82071" y="5329"/>
                  </a:cubicBezTo>
                  <a:cubicBezTo>
                    <a:pt x="80363" y="2910"/>
                    <a:pt x="76336" y="63"/>
                    <a:pt x="69260" y="63"/>
                  </a:cubicBezTo>
                  <a:cubicBezTo>
                    <a:pt x="59012" y="63"/>
                    <a:pt x="53643" y="8603"/>
                    <a:pt x="51569" y="14012"/>
                  </a:cubicBezTo>
                  <a:cubicBezTo>
                    <a:pt x="49861" y="1629"/>
                    <a:pt x="40833" y="63"/>
                    <a:pt x="35342" y="63"/>
                  </a:cubicBezTo>
                  <a:cubicBezTo>
                    <a:pt x="26436" y="63"/>
                    <a:pt x="20701" y="6183"/>
                    <a:pt x="17285" y="15009"/>
                  </a:cubicBezTo>
                  <a:lnTo>
                    <a:pt x="17285" y="63"/>
                  </a:lnTo>
                  <a:lnTo>
                    <a:pt x="82" y="1629"/>
                  </a:lnTo>
                  <a:lnTo>
                    <a:pt x="82" y="6041"/>
                  </a:lnTo>
                  <a:cubicBezTo>
                    <a:pt x="8623" y="6041"/>
                    <a:pt x="9599" y="7037"/>
                    <a:pt x="9599" y="14012"/>
                  </a:cubicBezTo>
                  <a:close/>
                </a:path>
              </a:pathLst>
            </a:custGeom>
            <a:solidFill>
              <a:srgbClr val="000000"/>
            </a:solidFill>
            <a:ln w="1224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89017" tIns="44509" rIns="89017" bIns="4450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752"/>
            </a:p>
          </p:txBody>
        </p:sp>
      </p:grpSp>
    </p:spTree>
    <p:extLst>
      <p:ext uri="{BB962C8B-B14F-4D97-AF65-F5344CB8AC3E}">
        <p14:creationId xmlns:p14="http://schemas.microsoft.com/office/powerpoint/2010/main" val="130075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25DB3FF-3F50-6806-57AC-D43B11957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359" y="1203918"/>
            <a:ext cx="2433856" cy="192938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F488AF7-546F-6E26-CAFF-7360F792A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656" y="1203918"/>
            <a:ext cx="2192348" cy="192938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5008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69DB0B1-C8AA-48C8-BB03-6B0B15410B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BCEDFD-6D67-4209-A924-DA0C25A3C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4</a:t>
            </a:fld>
            <a:endParaRPr lang="en-CA" dirty="0">
              <a:latin typeface="Euclid" panose="02020503060505020303" pitchFamily="18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975506D-6E56-4056-867D-7A1D88B4AD5E}"/>
              </a:ext>
            </a:extLst>
          </p:cNvPr>
          <p:cNvSpPr/>
          <p:nvPr/>
        </p:nvSpPr>
        <p:spPr>
          <a:xfrm>
            <a:off x="1722029" y="2881849"/>
            <a:ext cx="5638117" cy="1311754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2000">
                <a:schemeClr val="bg1">
                  <a:lumMod val="95000"/>
                  <a:alpha val="50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9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D9FE0C4-473B-4F8A-BDB6-87ADE074DC0B}"/>
              </a:ext>
            </a:extLst>
          </p:cNvPr>
          <p:cNvSpPr/>
          <p:nvPr/>
        </p:nvSpPr>
        <p:spPr>
          <a:xfrm>
            <a:off x="1722029" y="1112356"/>
            <a:ext cx="5638117" cy="172235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2000">
                <a:schemeClr val="bg1">
                  <a:lumMod val="95000"/>
                  <a:alpha val="50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90"/>
          </a:p>
        </p:txBody>
      </p:sp>
      <p:sp>
        <p:nvSpPr>
          <p:cNvPr id="56" name="弧形 6">
            <a:extLst>
              <a:ext uri="{FF2B5EF4-FFF2-40B4-BE49-F238E27FC236}">
                <a16:creationId xmlns:a16="http://schemas.microsoft.com/office/drawing/2014/main" id="{DCED85CB-F8EA-45FF-9E56-117E52EBF947}"/>
              </a:ext>
            </a:extLst>
          </p:cNvPr>
          <p:cNvSpPr/>
          <p:nvPr/>
        </p:nvSpPr>
        <p:spPr>
          <a:xfrm rot="19194814">
            <a:off x="5516271" y="1884551"/>
            <a:ext cx="914400" cy="914400"/>
          </a:xfrm>
          <a:prstGeom prst="arc">
            <a:avLst>
              <a:gd name="adj1" fmla="val 1558916"/>
              <a:gd name="adj2" fmla="val 1552643"/>
            </a:avLst>
          </a:prstGeom>
          <a:gradFill flip="none" rotWithShape="1">
            <a:gsLst>
              <a:gs pos="0">
                <a:srgbClr val="79AFC1">
                  <a:tint val="66000"/>
                  <a:satMod val="160000"/>
                </a:srgbClr>
              </a:gs>
              <a:gs pos="50000">
                <a:srgbClr val="79AFC1">
                  <a:tint val="44500"/>
                  <a:satMod val="160000"/>
                </a:srgbClr>
              </a:gs>
              <a:gs pos="100000">
                <a:srgbClr val="79AFC1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57" name="矩形 4">
            <a:extLst>
              <a:ext uri="{FF2B5EF4-FFF2-40B4-BE49-F238E27FC236}">
                <a16:creationId xmlns:a16="http://schemas.microsoft.com/office/drawing/2014/main" id="{2B2980B3-0D9E-4BB1-8C34-6627579110CA}"/>
              </a:ext>
            </a:extLst>
          </p:cNvPr>
          <p:cNvSpPr/>
          <p:nvPr/>
        </p:nvSpPr>
        <p:spPr>
          <a:xfrm>
            <a:off x="4718860" y="2277161"/>
            <a:ext cx="2484120" cy="251685"/>
          </a:xfrm>
          <a:prstGeom prst="rect">
            <a:avLst/>
          </a:prstGeom>
          <a:solidFill>
            <a:srgbClr val="91E1FF"/>
          </a:solidFill>
          <a:ln>
            <a:noFill/>
          </a:ln>
          <a:scene3d>
            <a:camera prst="orthographicFront"/>
            <a:lightRig rig="sof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58" name="矩形 5">
            <a:extLst>
              <a:ext uri="{FF2B5EF4-FFF2-40B4-BE49-F238E27FC236}">
                <a16:creationId xmlns:a16="http://schemas.microsoft.com/office/drawing/2014/main" id="{0EAFFBF2-7604-4A22-9201-64DE5A3B37B4}"/>
              </a:ext>
            </a:extLst>
          </p:cNvPr>
          <p:cNvSpPr/>
          <p:nvPr/>
        </p:nvSpPr>
        <p:spPr>
          <a:xfrm>
            <a:off x="4718860" y="2233659"/>
            <a:ext cx="2476800" cy="36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59" name="矩形 7">
            <a:extLst>
              <a:ext uri="{FF2B5EF4-FFF2-40B4-BE49-F238E27FC236}">
                <a16:creationId xmlns:a16="http://schemas.microsoft.com/office/drawing/2014/main" id="{8FF9DEB6-2696-4BAE-B861-941B659A30E9}"/>
              </a:ext>
            </a:extLst>
          </p:cNvPr>
          <p:cNvSpPr/>
          <p:nvPr/>
        </p:nvSpPr>
        <p:spPr>
          <a:xfrm>
            <a:off x="4718860" y="2528847"/>
            <a:ext cx="2484120" cy="276920"/>
          </a:xfrm>
          <a:prstGeom prst="rect">
            <a:avLst/>
          </a:prstGeom>
          <a:gradFill flip="none" rotWithShape="1">
            <a:gsLst>
              <a:gs pos="0">
                <a:srgbClr val="FAFAFA"/>
              </a:gs>
              <a:gs pos="100000">
                <a:srgbClr val="F3F3F3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60" name="弧形 9">
            <a:extLst>
              <a:ext uri="{FF2B5EF4-FFF2-40B4-BE49-F238E27FC236}">
                <a16:creationId xmlns:a16="http://schemas.microsoft.com/office/drawing/2014/main" id="{F6341162-7DCB-42D5-AE44-487E34B2A500}"/>
              </a:ext>
            </a:extLst>
          </p:cNvPr>
          <p:cNvSpPr/>
          <p:nvPr/>
        </p:nvSpPr>
        <p:spPr>
          <a:xfrm rot="19194814">
            <a:off x="2642927" y="1283938"/>
            <a:ext cx="914400" cy="914400"/>
          </a:xfrm>
          <a:prstGeom prst="arc">
            <a:avLst>
              <a:gd name="adj1" fmla="val 1558916"/>
              <a:gd name="adj2" fmla="val 1470458"/>
            </a:avLst>
          </a:prstGeom>
          <a:gradFill flip="none" rotWithShape="1">
            <a:gsLst>
              <a:gs pos="0">
                <a:srgbClr val="79AFC1">
                  <a:tint val="66000"/>
                  <a:satMod val="160000"/>
                </a:srgbClr>
              </a:gs>
              <a:gs pos="50000">
                <a:srgbClr val="79AFC1">
                  <a:tint val="44500"/>
                  <a:satMod val="160000"/>
                </a:srgbClr>
              </a:gs>
              <a:gs pos="100000">
                <a:srgbClr val="79AFC1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61" name="矩形 13">
            <a:extLst>
              <a:ext uri="{FF2B5EF4-FFF2-40B4-BE49-F238E27FC236}">
                <a16:creationId xmlns:a16="http://schemas.microsoft.com/office/drawing/2014/main" id="{9E697B80-F14B-4A16-A228-3B19DEB5F0ED}"/>
              </a:ext>
            </a:extLst>
          </p:cNvPr>
          <p:cNvSpPr/>
          <p:nvPr/>
        </p:nvSpPr>
        <p:spPr>
          <a:xfrm>
            <a:off x="3774810" y="1663487"/>
            <a:ext cx="582617" cy="252000"/>
          </a:xfrm>
          <a:prstGeom prst="rect">
            <a:avLst/>
          </a:prstGeom>
          <a:solidFill>
            <a:srgbClr val="91E1FF"/>
          </a:solidFill>
          <a:ln>
            <a:noFill/>
          </a:ln>
          <a:scene3d>
            <a:camera prst="orthographicFront"/>
            <a:lightRig rig="sof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62" name="矩形 10">
            <a:extLst>
              <a:ext uri="{FF2B5EF4-FFF2-40B4-BE49-F238E27FC236}">
                <a16:creationId xmlns:a16="http://schemas.microsoft.com/office/drawing/2014/main" id="{1A23E9BC-ED2D-4455-8501-315E3DDD215F}"/>
              </a:ext>
            </a:extLst>
          </p:cNvPr>
          <p:cNvSpPr/>
          <p:nvPr/>
        </p:nvSpPr>
        <p:spPr>
          <a:xfrm>
            <a:off x="1873307" y="1663487"/>
            <a:ext cx="582617" cy="252000"/>
          </a:xfrm>
          <a:prstGeom prst="rect">
            <a:avLst/>
          </a:prstGeom>
          <a:solidFill>
            <a:srgbClr val="91E1FF"/>
          </a:solidFill>
          <a:ln>
            <a:noFill/>
          </a:ln>
          <a:scene3d>
            <a:camera prst="orthographicFront"/>
            <a:lightRig rig="sof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63" name="矩形 11">
            <a:extLst>
              <a:ext uri="{FF2B5EF4-FFF2-40B4-BE49-F238E27FC236}">
                <a16:creationId xmlns:a16="http://schemas.microsoft.com/office/drawing/2014/main" id="{7D8FD024-5FB7-47D2-A192-0F91CD7F51F9}"/>
              </a:ext>
            </a:extLst>
          </p:cNvPr>
          <p:cNvSpPr/>
          <p:nvPr/>
        </p:nvSpPr>
        <p:spPr>
          <a:xfrm>
            <a:off x="1873307" y="1621983"/>
            <a:ext cx="2480400" cy="36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64" name="矩形 12">
            <a:extLst>
              <a:ext uri="{FF2B5EF4-FFF2-40B4-BE49-F238E27FC236}">
                <a16:creationId xmlns:a16="http://schemas.microsoft.com/office/drawing/2014/main" id="{6350E112-6701-4838-A155-39BBD5ABD8B7}"/>
              </a:ext>
            </a:extLst>
          </p:cNvPr>
          <p:cNvSpPr/>
          <p:nvPr/>
        </p:nvSpPr>
        <p:spPr>
          <a:xfrm>
            <a:off x="2534649" y="1667115"/>
            <a:ext cx="1145542" cy="594747"/>
          </a:xfrm>
          <a:prstGeom prst="rect">
            <a:avLst/>
          </a:prstGeom>
          <a:gradFill flip="none" rotWithShape="1">
            <a:gsLst>
              <a:gs pos="0">
                <a:srgbClr val="FAFAFA"/>
              </a:gs>
              <a:gs pos="100000">
                <a:srgbClr val="F6F6F6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 dirty="0"/>
          </a:p>
        </p:txBody>
      </p:sp>
      <p:sp>
        <p:nvSpPr>
          <p:cNvPr id="65" name="矩形 15">
            <a:extLst>
              <a:ext uri="{FF2B5EF4-FFF2-40B4-BE49-F238E27FC236}">
                <a16:creationId xmlns:a16="http://schemas.microsoft.com/office/drawing/2014/main" id="{05B55A94-8407-4156-A156-75437E3E93E2}"/>
              </a:ext>
            </a:extLst>
          </p:cNvPr>
          <p:cNvSpPr/>
          <p:nvPr/>
        </p:nvSpPr>
        <p:spPr>
          <a:xfrm>
            <a:off x="1873307" y="2296453"/>
            <a:ext cx="2470458" cy="476563"/>
          </a:xfrm>
          <a:prstGeom prst="rect">
            <a:avLst/>
          </a:prstGeom>
          <a:gradFill flip="none" rotWithShape="1">
            <a:gsLst>
              <a:gs pos="0">
                <a:srgbClr val="79AFC1">
                  <a:tint val="66000"/>
                  <a:satMod val="160000"/>
                </a:srgbClr>
              </a:gs>
              <a:gs pos="50000">
                <a:srgbClr val="79AFC1">
                  <a:tint val="44500"/>
                  <a:satMod val="160000"/>
                </a:srgbClr>
              </a:gs>
              <a:gs pos="100000">
                <a:srgbClr val="79AFC1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66" name="椭圆 14">
            <a:extLst>
              <a:ext uri="{FF2B5EF4-FFF2-40B4-BE49-F238E27FC236}">
                <a16:creationId xmlns:a16="http://schemas.microsoft.com/office/drawing/2014/main" id="{05481F80-A090-43B4-AF54-DBC0E179A2DB}"/>
              </a:ext>
            </a:extLst>
          </p:cNvPr>
          <p:cNvSpPr/>
          <p:nvPr/>
        </p:nvSpPr>
        <p:spPr>
          <a:xfrm>
            <a:off x="2683879" y="2217891"/>
            <a:ext cx="868680" cy="4765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67" name="任意多边形: 形状 16">
            <a:extLst>
              <a:ext uri="{FF2B5EF4-FFF2-40B4-BE49-F238E27FC236}">
                <a16:creationId xmlns:a16="http://schemas.microsoft.com/office/drawing/2014/main" id="{56848487-E906-4327-A566-186159D29FA8}"/>
              </a:ext>
            </a:extLst>
          </p:cNvPr>
          <p:cNvSpPr/>
          <p:nvPr/>
        </p:nvSpPr>
        <p:spPr>
          <a:xfrm>
            <a:off x="1871075" y="2215247"/>
            <a:ext cx="2472690" cy="87905"/>
          </a:xfrm>
          <a:custGeom>
            <a:avLst/>
            <a:gdLst>
              <a:gd name="connsiteX0" fmla="*/ 0 w 2472690"/>
              <a:gd name="connsiteY0" fmla="*/ 83873 h 87905"/>
              <a:gd name="connsiteX1" fmla="*/ 727710 w 2472690"/>
              <a:gd name="connsiteY1" fmla="*/ 83873 h 87905"/>
              <a:gd name="connsiteX2" fmla="*/ 979170 w 2472690"/>
              <a:gd name="connsiteY2" fmla="*/ 41963 h 87905"/>
              <a:gd name="connsiteX3" fmla="*/ 1131570 w 2472690"/>
              <a:gd name="connsiteY3" fmla="*/ 11483 h 87905"/>
              <a:gd name="connsiteX4" fmla="*/ 1261110 w 2472690"/>
              <a:gd name="connsiteY4" fmla="*/ 53 h 87905"/>
              <a:gd name="connsiteX5" fmla="*/ 1413510 w 2472690"/>
              <a:gd name="connsiteY5" fmla="*/ 15293 h 87905"/>
              <a:gd name="connsiteX6" fmla="*/ 1790700 w 2472690"/>
              <a:gd name="connsiteY6" fmla="*/ 76253 h 87905"/>
              <a:gd name="connsiteX7" fmla="*/ 2472690 w 2472690"/>
              <a:gd name="connsiteY7" fmla="*/ 80063 h 87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2690" h="87905">
                <a:moveTo>
                  <a:pt x="0" y="83873"/>
                </a:moveTo>
                <a:cubicBezTo>
                  <a:pt x="282257" y="87365"/>
                  <a:pt x="564515" y="90858"/>
                  <a:pt x="727710" y="83873"/>
                </a:cubicBezTo>
                <a:cubicBezTo>
                  <a:pt x="890905" y="76888"/>
                  <a:pt x="911860" y="54028"/>
                  <a:pt x="979170" y="41963"/>
                </a:cubicBezTo>
                <a:cubicBezTo>
                  <a:pt x="1046480" y="29898"/>
                  <a:pt x="1084580" y="18468"/>
                  <a:pt x="1131570" y="11483"/>
                </a:cubicBezTo>
                <a:cubicBezTo>
                  <a:pt x="1178560" y="4498"/>
                  <a:pt x="1214120" y="-582"/>
                  <a:pt x="1261110" y="53"/>
                </a:cubicBezTo>
                <a:cubicBezTo>
                  <a:pt x="1308100" y="688"/>
                  <a:pt x="1325245" y="2593"/>
                  <a:pt x="1413510" y="15293"/>
                </a:cubicBezTo>
                <a:cubicBezTo>
                  <a:pt x="1501775" y="27993"/>
                  <a:pt x="1614170" y="65458"/>
                  <a:pt x="1790700" y="76253"/>
                </a:cubicBezTo>
                <a:cubicBezTo>
                  <a:pt x="1967230" y="87048"/>
                  <a:pt x="2219960" y="83555"/>
                  <a:pt x="2472690" y="80063"/>
                </a:cubicBezTo>
              </a:path>
            </a:pathLst>
          </a:custGeom>
          <a:noFill/>
          <a:ln w="47625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>
              <a:solidFill>
                <a:srgbClr val="595959"/>
              </a:solidFill>
            </a:endParaRPr>
          </a:p>
        </p:txBody>
      </p:sp>
      <p:sp>
        <p:nvSpPr>
          <p:cNvPr id="68" name="矩形 17">
            <a:extLst>
              <a:ext uri="{FF2B5EF4-FFF2-40B4-BE49-F238E27FC236}">
                <a16:creationId xmlns:a16="http://schemas.microsoft.com/office/drawing/2014/main" id="{2370B2E2-F7A8-48A7-A290-1DBB4D291638}"/>
              </a:ext>
            </a:extLst>
          </p:cNvPr>
          <p:cNvSpPr/>
          <p:nvPr/>
        </p:nvSpPr>
        <p:spPr>
          <a:xfrm>
            <a:off x="1864226" y="3641156"/>
            <a:ext cx="2484120" cy="252000"/>
          </a:xfrm>
          <a:prstGeom prst="rect">
            <a:avLst/>
          </a:prstGeom>
          <a:solidFill>
            <a:srgbClr val="91E1FF"/>
          </a:solidFill>
          <a:ln>
            <a:noFill/>
          </a:ln>
          <a:scene3d>
            <a:camera prst="orthographicFront"/>
            <a:lightRig rig="sof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69" name="矩形 18">
            <a:extLst>
              <a:ext uri="{FF2B5EF4-FFF2-40B4-BE49-F238E27FC236}">
                <a16:creationId xmlns:a16="http://schemas.microsoft.com/office/drawing/2014/main" id="{0782F337-3C99-4149-89ED-8D193311F887}"/>
              </a:ext>
            </a:extLst>
          </p:cNvPr>
          <p:cNvSpPr/>
          <p:nvPr/>
        </p:nvSpPr>
        <p:spPr>
          <a:xfrm>
            <a:off x="1867309" y="3600447"/>
            <a:ext cx="2476800" cy="36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pic>
        <p:nvPicPr>
          <p:cNvPr id="70" name="图片 19">
            <a:extLst>
              <a:ext uri="{FF2B5EF4-FFF2-40B4-BE49-F238E27FC236}">
                <a16:creationId xmlns:a16="http://schemas.microsoft.com/office/drawing/2014/main" id="{CD955355-2249-4776-9FB1-E6C57FA82C1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bg1">
                <a:lumMod val="95000"/>
                <a:tint val="45000"/>
                <a:satMod val="400000"/>
              </a:scheme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8535" b="41738" l="45438" r="78250">
                        <a14:foregroundMark x1="46688" y1="36371" x2="46688" y2="36371"/>
                        <a14:foregroundMark x1="45438" y1="36627" x2="45438" y2="36627"/>
                        <a14:foregroundMark x1="77125" y1="29387" x2="77125" y2="29387"/>
                        <a14:foregroundMark x1="78250" y1="29131" x2="78250" y2="29131"/>
                        <a14:foregroundMark x1="49500" y1="38501" x2="49500" y2="38501"/>
                        <a14:foregroundMark x1="48813" y1="41738" x2="48813" y2="41738"/>
                        <a14:foregroundMark x1="47938" y1="38501" x2="47938" y2="38501"/>
                        <a14:foregroundMark x1="50125" y1="37819" x2="50125" y2="37819"/>
                      </a14:backgroundRemoval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910" t="26929" r="20485" b="56639"/>
          <a:stretch/>
        </p:blipFill>
        <p:spPr>
          <a:xfrm>
            <a:off x="2970577" y="3151979"/>
            <a:ext cx="1072990" cy="371079"/>
          </a:xfrm>
          <a:prstGeom prst="rect">
            <a:avLst/>
          </a:prstGeom>
        </p:spPr>
      </p:pic>
      <p:sp>
        <p:nvSpPr>
          <p:cNvPr id="71" name="矩形 1">
            <a:extLst>
              <a:ext uri="{FF2B5EF4-FFF2-40B4-BE49-F238E27FC236}">
                <a16:creationId xmlns:a16="http://schemas.microsoft.com/office/drawing/2014/main" id="{3504E553-4C45-45B0-9238-1F1C22E52954}"/>
              </a:ext>
            </a:extLst>
          </p:cNvPr>
          <p:cNvSpPr/>
          <p:nvPr/>
        </p:nvSpPr>
        <p:spPr>
          <a:xfrm>
            <a:off x="4720826" y="3638732"/>
            <a:ext cx="2484120" cy="248400"/>
          </a:xfrm>
          <a:prstGeom prst="rect">
            <a:avLst/>
          </a:prstGeom>
          <a:solidFill>
            <a:srgbClr val="91E1FF"/>
          </a:solidFill>
          <a:ln>
            <a:noFill/>
          </a:ln>
          <a:scene3d>
            <a:camera prst="orthographicFront"/>
            <a:lightRig rig="sof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72" name="文本框 29">
            <a:extLst>
              <a:ext uri="{FF2B5EF4-FFF2-40B4-BE49-F238E27FC236}">
                <a16:creationId xmlns:a16="http://schemas.microsoft.com/office/drawing/2014/main" id="{A8D4824F-2C62-4672-B848-F443C4D9E239}"/>
              </a:ext>
            </a:extLst>
          </p:cNvPr>
          <p:cNvSpPr txBox="1"/>
          <p:nvPr/>
        </p:nvSpPr>
        <p:spPr>
          <a:xfrm rot="16200000">
            <a:off x="948715" y="3379026"/>
            <a:ext cx="1256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 b="0" i="0">
                <a:effectLst/>
                <a:latin typeface="-apple-system"/>
              </a:defRPr>
            </a:lvl1pPr>
          </a:lstStyle>
          <a:p>
            <a:r>
              <a:rPr lang="en-US" altLang="zh-CN" sz="1200" dirty="0">
                <a:latin typeface="Gill Sans Nova" panose="020B0602020104020203" pitchFamily="34" charset="0"/>
              </a:rPr>
              <a:t>Microscopic level</a:t>
            </a:r>
            <a:endParaRPr lang="zh-CN" altLang="en-US" sz="1200" dirty="0">
              <a:latin typeface="Gill Sans Nova" panose="020B0602020104020203" pitchFamily="34" charset="0"/>
            </a:endParaRPr>
          </a:p>
        </p:txBody>
      </p:sp>
      <p:sp>
        <p:nvSpPr>
          <p:cNvPr id="73" name="文本框 30">
            <a:extLst>
              <a:ext uri="{FF2B5EF4-FFF2-40B4-BE49-F238E27FC236}">
                <a16:creationId xmlns:a16="http://schemas.microsoft.com/office/drawing/2014/main" id="{10FC6622-B859-469B-860B-0315F2BA934E}"/>
              </a:ext>
            </a:extLst>
          </p:cNvPr>
          <p:cNvSpPr txBox="1"/>
          <p:nvPr/>
        </p:nvSpPr>
        <p:spPr>
          <a:xfrm>
            <a:off x="5155566" y="1610002"/>
            <a:ext cx="16189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 b="0" i="0">
                <a:effectLst/>
                <a:latin typeface="-apple-system"/>
              </a:defRPr>
            </a:lvl1pPr>
          </a:lstStyle>
          <a:p>
            <a:r>
              <a:rPr lang="en-US" altLang="zh-CN" sz="1200" dirty="0">
                <a:latin typeface="Gill Sans Nova Light" panose="020B0302020104020203" pitchFamily="34" charset="0"/>
              </a:rPr>
              <a:t>Supported 2D materials</a:t>
            </a:r>
            <a:endParaRPr lang="zh-CN" altLang="en-US" sz="1200" dirty="0">
              <a:latin typeface="Gill Sans Nova Light" panose="020B0302020104020203" pitchFamily="34" charset="0"/>
            </a:endParaRPr>
          </a:p>
        </p:txBody>
      </p:sp>
      <p:sp>
        <p:nvSpPr>
          <p:cNvPr id="74" name="文本框 31">
            <a:extLst>
              <a:ext uri="{FF2B5EF4-FFF2-40B4-BE49-F238E27FC236}">
                <a16:creationId xmlns:a16="http://schemas.microsoft.com/office/drawing/2014/main" id="{6F883BFA-327B-4C88-944C-B7CD018C1D7B}"/>
              </a:ext>
            </a:extLst>
          </p:cNvPr>
          <p:cNvSpPr txBox="1"/>
          <p:nvPr/>
        </p:nvSpPr>
        <p:spPr>
          <a:xfrm>
            <a:off x="2329779" y="1901293"/>
            <a:ext cx="16333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 b="0" i="0">
                <a:effectLst/>
                <a:latin typeface="-apple-system"/>
              </a:defRPr>
            </a:lvl1pPr>
          </a:lstStyle>
          <a:p>
            <a:pPr algn="ctr"/>
            <a:r>
              <a:rPr lang="en-US" altLang="zh-CN" sz="1200" dirty="0">
                <a:latin typeface="Gill Sans Nova Light" panose="020B0302020104020203" pitchFamily="34" charset="0"/>
              </a:rPr>
              <a:t>Suspended 2D materials</a:t>
            </a:r>
            <a:endParaRPr lang="zh-CN" altLang="en-US" sz="1200" dirty="0">
              <a:latin typeface="Gill Sans Nova Light" panose="020B0302020104020203" pitchFamily="34" charset="0"/>
            </a:endParaRPr>
          </a:p>
        </p:txBody>
      </p:sp>
      <p:sp>
        <p:nvSpPr>
          <p:cNvPr id="75" name="文本框 32">
            <a:extLst>
              <a:ext uri="{FF2B5EF4-FFF2-40B4-BE49-F238E27FC236}">
                <a16:creationId xmlns:a16="http://schemas.microsoft.com/office/drawing/2014/main" id="{9A69BD6A-8762-4879-A9D4-1E92420238C5}"/>
              </a:ext>
            </a:extLst>
          </p:cNvPr>
          <p:cNvSpPr txBox="1"/>
          <p:nvPr/>
        </p:nvSpPr>
        <p:spPr>
          <a:xfrm>
            <a:off x="2314056" y="3921487"/>
            <a:ext cx="1581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 b="0" i="0">
                <a:effectLst/>
                <a:latin typeface="-apple-system"/>
              </a:defRPr>
            </a:lvl1pPr>
          </a:lstStyle>
          <a:p>
            <a:pPr algn="ctr"/>
            <a:r>
              <a:rPr lang="en-US" altLang="zh-CN" sz="1200" dirty="0">
                <a:latin typeface="Gill Sans Nova Light" panose="020B0302020104020203" pitchFamily="34" charset="0"/>
              </a:rPr>
              <a:t>Indentation experiment</a:t>
            </a:r>
            <a:endParaRPr lang="zh-CN" altLang="en-US" sz="1200" dirty="0">
              <a:latin typeface="Gill Sans Nova Light" panose="020B0302020104020203" pitchFamily="34" charset="0"/>
            </a:endParaRPr>
          </a:p>
        </p:txBody>
      </p:sp>
      <p:sp>
        <p:nvSpPr>
          <p:cNvPr id="76" name="文本框 50">
            <a:extLst>
              <a:ext uri="{FF2B5EF4-FFF2-40B4-BE49-F238E27FC236}">
                <a16:creationId xmlns:a16="http://schemas.microsoft.com/office/drawing/2014/main" id="{057A683F-80B7-4422-907B-482BC425B9F0}"/>
              </a:ext>
            </a:extLst>
          </p:cNvPr>
          <p:cNvSpPr txBox="1"/>
          <p:nvPr/>
        </p:nvSpPr>
        <p:spPr>
          <a:xfrm rot="16200000">
            <a:off x="934223" y="1822608"/>
            <a:ext cx="12856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600" b="0" i="0">
                <a:effectLst/>
                <a:latin typeface="-apple-system"/>
              </a:defRPr>
            </a:lvl1pPr>
          </a:lstStyle>
          <a:p>
            <a:r>
              <a:rPr lang="en-US" altLang="zh-CN" sz="1200" dirty="0">
                <a:latin typeface="Gill Sans Nova" panose="020B0602020104020203" pitchFamily="34" charset="0"/>
              </a:rPr>
              <a:t>Macroscopic level</a:t>
            </a:r>
            <a:endParaRPr lang="zh-CN" altLang="en-US" sz="1200" dirty="0">
              <a:latin typeface="Gill Sans Nova" panose="020B0602020104020203" pitchFamily="34" charset="0"/>
            </a:endParaRPr>
          </a:p>
        </p:txBody>
      </p:sp>
      <p:sp>
        <p:nvSpPr>
          <p:cNvPr id="81" name="文本框 58">
            <a:extLst>
              <a:ext uri="{FF2B5EF4-FFF2-40B4-BE49-F238E27FC236}">
                <a16:creationId xmlns:a16="http://schemas.microsoft.com/office/drawing/2014/main" id="{9B26A7A3-B3C7-428D-BAE7-1163FEC80D06}"/>
              </a:ext>
            </a:extLst>
          </p:cNvPr>
          <p:cNvSpPr txBox="1"/>
          <p:nvPr/>
        </p:nvSpPr>
        <p:spPr>
          <a:xfrm>
            <a:off x="6341769" y="2925147"/>
            <a:ext cx="4026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SFG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2" name="文本框 59">
            <a:extLst>
              <a:ext uri="{FF2B5EF4-FFF2-40B4-BE49-F238E27FC236}">
                <a16:creationId xmlns:a16="http://schemas.microsoft.com/office/drawing/2014/main" id="{21F5ACF6-A091-479E-A7EE-39C71FAB3464}"/>
              </a:ext>
            </a:extLst>
          </p:cNvPr>
          <p:cNvSpPr txBox="1"/>
          <p:nvPr/>
        </p:nvSpPr>
        <p:spPr>
          <a:xfrm>
            <a:off x="5586735" y="2930595"/>
            <a:ext cx="364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3" name="文本框 60">
            <a:extLst>
              <a:ext uri="{FF2B5EF4-FFF2-40B4-BE49-F238E27FC236}">
                <a16:creationId xmlns:a16="http://schemas.microsoft.com/office/drawing/2014/main" id="{05BE86E5-796B-4D2A-BB99-CD40601D9569}"/>
              </a:ext>
            </a:extLst>
          </p:cNvPr>
          <p:cNvSpPr txBox="1"/>
          <p:nvPr/>
        </p:nvSpPr>
        <p:spPr>
          <a:xfrm>
            <a:off x="5178626" y="2942200"/>
            <a:ext cx="3921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IR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4" name="文本框 61">
            <a:extLst>
              <a:ext uri="{FF2B5EF4-FFF2-40B4-BE49-F238E27FC236}">
                <a16:creationId xmlns:a16="http://schemas.microsoft.com/office/drawing/2014/main" id="{4CD2A183-0772-46D3-B7F6-8327B3C069C6}"/>
              </a:ext>
            </a:extLst>
          </p:cNvPr>
          <p:cNvSpPr txBox="1"/>
          <p:nvPr/>
        </p:nvSpPr>
        <p:spPr>
          <a:xfrm>
            <a:off x="1799077" y="2274325"/>
            <a:ext cx="5437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Water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5" name="文本框 62">
            <a:extLst>
              <a:ext uri="{FF2B5EF4-FFF2-40B4-BE49-F238E27FC236}">
                <a16:creationId xmlns:a16="http://schemas.microsoft.com/office/drawing/2014/main" id="{D250549B-A883-4E64-AF25-247454091C54}"/>
              </a:ext>
            </a:extLst>
          </p:cNvPr>
          <p:cNvSpPr txBox="1"/>
          <p:nvPr/>
        </p:nvSpPr>
        <p:spPr>
          <a:xfrm>
            <a:off x="2953467" y="2254473"/>
            <a:ext cx="3481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Air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6" name="文本框 63">
            <a:extLst>
              <a:ext uri="{FF2B5EF4-FFF2-40B4-BE49-F238E27FC236}">
                <a16:creationId xmlns:a16="http://schemas.microsoft.com/office/drawing/2014/main" id="{19519CAB-34E1-4628-AFD2-544FA5DDF1B7}"/>
              </a:ext>
            </a:extLst>
          </p:cNvPr>
          <p:cNvSpPr txBox="1"/>
          <p:nvPr/>
        </p:nvSpPr>
        <p:spPr>
          <a:xfrm>
            <a:off x="1985602" y="3323461"/>
            <a:ext cx="106471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AFM Cantilever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7" name="文本框 61">
            <a:extLst>
              <a:ext uri="{FF2B5EF4-FFF2-40B4-BE49-F238E27FC236}">
                <a16:creationId xmlns:a16="http://schemas.microsoft.com/office/drawing/2014/main" id="{84EF21C1-3753-4A7D-B315-17F9D84D8212}"/>
              </a:ext>
            </a:extLst>
          </p:cNvPr>
          <p:cNvSpPr txBox="1"/>
          <p:nvPr/>
        </p:nvSpPr>
        <p:spPr>
          <a:xfrm>
            <a:off x="1797855" y="1703852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Substrate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8" name="文本框 61">
            <a:extLst>
              <a:ext uri="{FF2B5EF4-FFF2-40B4-BE49-F238E27FC236}">
                <a16:creationId xmlns:a16="http://schemas.microsoft.com/office/drawing/2014/main" id="{43933F9F-4341-4859-9EDD-6B4C9139B516}"/>
              </a:ext>
            </a:extLst>
          </p:cNvPr>
          <p:cNvSpPr txBox="1"/>
          <p:nvPr/>
        </p:nvSpPr>
        <p:spPr>
          <a:xfrm>
            <a:off x="4654721" y="2312878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Substrate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9" name="文本框 61">
            <a:extLst>
              <a:ext uri="{FF2B5EF4-FFF2-40B4-BE49-F238E27FC236}">
                <a16:creationId xmlns:a16="http://schemas.microsoft.com/office/drawing/2014/main" id="{0B2D8E9D-A13E-4E38-9974-2E9D5E463B91}"/>
              </a:ext>
            </a:extLst>
          </p:cNvPr>
          <p:cNvSpPr txBox="1"/>
          <p:nvPr/>
        </p:nvSpPr>
        <p:spPr>
          <a:xfrm>
            <a:off x="4679546" y="3655866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Substrate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文本框 61">
            <a:extLst>
              <a:ext uri="{FF2B5EF4-FFF2-40B4-BE49-F238E27FC236}">
                <a16:creationId xmlns:a16="http://schemas.microsoft.com/office/drawing/2014/main" id="{B77DC36C-0E96-4933-BA8E-49B93D81B2A3}"/>
              </a:ext>
            </a:extLst>
          </p:cNvPr>
          <p:cNvSpPr txBox="1"/>
          <p:nvPr/>
        </p:nvSpPr>
        <p:spPr>
          <a:xfrm>
            <a:off x="1821714" y="3679068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Substrate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1" name="弧形 9">
            <a:extLst>
              <a:ext uri="{FF2B5EF4-FFF2-40B4-BE49-F238E27FC236}">
                <a16:creationId xmlns:a16="http://schemas.microsoft.com/office/drawing/2014/main" id="{E4F79540-7E6F-48D0-AF3D-165FC559E0F7}"/>
              </a:ext>
            </a:extLst>
          </p:cNvPr>
          <p:cNvSpPr/>
          <p:nvPr/>
        </p:nvSpPr>
        <p:spPr>
          <a:xfrm rot="19194814">
            <a:off x="5490481" y="3271838"/>
            <a:ext cx="914400" cy="914400"/>
          </a:xfrm>
          <a:prstGeom prst="arc">
            <a:avLst>
              <a:gd name="adj1" fmla="val 1558916"/>
              <a:gd name="adj2" fmla="val 1545938"/>
            </a:avLst>
          </a:prstGeom>
          <a:gradFill flip="none" rotWithShape="1">
            <a:gsLst>
              <a:gs pos="0">
                <a:srgbClr val="79AFC1">
                  <a:tint val="66000"/>
                  <a:satMod val="160000"/>
                </a:srgbClr>
              </a:gs>
              <a:gs pos="50000">
                <a:srgbClr val="79AFC1">
                  <a:tint val="44500"/>
                  <a:satMod val="160000"/>
                </a:srgbClr>
              </a:gs>
              <a:gs pos="100000">
                <a:srgbClr val="79AFC1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92" name="矩形 2">
            <a:extLst>
              <a:ext uri="{FF2B5EF4-FFF2-40B4-BE49-F238E27FC236}">
                <a16:creationId xmlns:a16="http://schemas.microsoft.com/office/drawing/2014/main" id="{787564DD-CE4A-4DA8-827A-C649D32A9E3A}"/>
              </a:ext>
            </a:extLst>
          </p:cNvPr>
          <p:cNvSpPr/>
          <p:nvPr/>
        </p:nvSpPr>
        <p:spPr>
          <a:xfrm>
            <a:off x="4721698" y="3608419"/>
            <a:ext cx="2476800" cy="36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93" name="矩形 1">
            <a:extLst>
              <a:ext uri="{FF2B5EF4-FFF2-40B4-BE49-F238E27FC236}">
                <a16:creationId xmlns:a16="http://schemas.microsoft.com/office/drawing/2014/main" id="{E33649AB-71C9-4C7B-AF1D-EB4530133347}"/>
              </a:ext>
            </a:extLst>
          </p:cNvPr>
          <p:cNvSpPr/>
          <p:nvPr/>
        </p:nvSpPr>
        <p:spPr>
          <a:xfrm>
            <a:off x="4718860" y="3651896"/>
            <a:ext cx="2484120" cy="252000"/>
          </a:xfrm>
          <a:prstGeom prst="rect">
            <a:avLst/>
          </a:prstGeom>
          <a:solidFill>
            <a:srgbClr val="91E1FF"/>
          </a:solidFill>
          <a:ln>
            <a:noFill/>
          </a:ln>
          <a:scene3d>
            <a:camera prst="orthographicFront"/>
            <a:lightRig rig="sof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94" name="文本框 33">
            <a:extLst>
              <a:ext uri="{FF2B5EF4-FFF2-40B4-BE49-F238E27FC236}">
                <a16:creationId xmlns:a16="http://schemas.microsoft.com/office/drawing/2014/main" id="{49326C93-380C-47B5-B197-2AF59278F34A}"/>
              </a:ext>
            </a:extLst>
          </p:cNvPr>
          <p:cNvSpPr txBox="1"/>
          <p:nvPr/>
        </p:nvSpPr>
        <p:spPr>
          <a:xfrm>
            <a:off x="5472148" y="3908276"/>
            <a:ext cx="984821" cy="276999"/>
          </a:xfrm>
          <a:prstGeom prst="rect">
            <a:avLst/>
          </a:prstGeom>
          <a:gradFill flip="none" rotWithShape="1">
            <a:gsLst>
              <a:gs pos="50000">
                <a:srgbClr val="F8F8F8"/>
              </a:gs>
              <a:gs pos="100000">
                <a:srgbClr val="F9F9F9"/>
              </a:gs>
              <a:gs pos="0">
                <a:srgbClr val="F5F5F5"/>
              </a:gs>
            </a:gsLst>
            <a:lin ang="0" scaled="1"/>
            <a:tileRect/>
          </a:gra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Gill Sans Nova Light" panose="020B0302020104020203" pitchFamily="34" charset="0"/>
              </a:rPr>
              <a:t>Spectroscopy</a:t>
            </a:r>
            <a:endParaRPr lang="zh-CN" altLang="en-US" sz="1200" dirty="0">
              <a:latin typeface="Gill Sans Nova Light" panose="020B0302020104020203" pitchFamily="34" charset="0"/>
            </a:endParaRPr>
          </a:p>
        </p:txBody>
      </p:sp>
      <p:sp>
        <p:nvSpPr>
          <p:cNvPr id="95" name="文本框 61">
            <a:extLst>
              <a:ext uri="{FF2B5EF4-FFF2-40B4-BE49-F238E27FC236}">
                <a16:creationId xmlns:a16="http://schemas.microsoft.com/office/drawing/2014/main" id="{8C047CEF-6809-4CBC-924D-9F3091F82B30}"/>
              </a:ext>
            </a:extLst>
          </p:cNvPr>
          <p:cNvSpPr txBox="1"/>
          <p:nvPr/>
        </p:nvSpPr>
        <p:spPr>
          <a:xfrm>
            <a:off x="4649305" y="3687794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Substrate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6" name="等腰三角形 21">
            <a:extLst>
              <a:ext uri="{FF2B5EF4-FFF2-40B4-BE49-F238E27FC236}">
                <a16:creationId xmlns:a16="http://schemas.microsoft.com/office/drawing/2014/main" id="{F77766B1-AE37-4E05-BC5F-3AC4579A6721}"/>
              </a:ext>
            </a:extLst>
          </p:cNvPr>
          <p:cNvSpPr/>
          <p:nvPr/>
        </p:nvSpPr>
        <p:spPr>
          <a:xfrm rot="13864264">
            <a:off x="6198385" y="2999700"/>
            <a:ext cx="45719" cy="730240"/>
          </a:xfrm>
          <a:prstGeom prst="triangl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97" name="等腰三角形 22">
            <a:extLst>
              <a:ext uri="{FF2B5EF4-FFF2-40B4-BE49-F238E27FC236}">
                <a16:creationId xmlns:a16="http://schemas.microsoft.com/office/drawing/2014/main" id="{546361F3-C6D5-473A-B9E9-D35D6D6BA09B}"/>
              </a:ext>
            </a:extLst>
          </p:cNvPr>
          <p:cNvSpPr/>
          <p:nvPr/>
        </p:nvSpPr>
        <p:spPr>
          <a:xfrm rot="19244347">
            <a:off x="6172040" y="3245605"/>
            <a:ext cx="108568" cy="92711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98" name="等腰三角形 24">
            <a:extLst>
              <a:ext uri="{FF2B5EF4-FFF2-40B4-BE49-F238E27FC236}">
                <a16:creationId xmlns:a16="http://schemas.microsoft.com/office/drawing/2014/main" id="{D028A10B-F6DB-45C8-9ADF-FB0F8C6CA3F2}"/>
              </a:ext>
            </a:extLst>
          </p:cNvPr>
          <p:cNvSpPr/>
          <p:nvPr/>
        </p:nvSpPr>
        <p:spPr>
          <a:xfrm rot="17528985">
            <a:off x="5646607" y="3159950"/>
            <a:ext cx="108568" cy="92711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99" name="等腰三角形 23">
            <a:extLst>
              <a:ext uri="{FF2B5EF4-FFF2-40B4-BE49-F238E27FC236}">
                <a16:creationId xmlns:a16="http://schemas.microsoft.com/office/drawing/2014/main" id="{F5359319-C248-4489-B14E-3EEF8E1FF99B}"/>
              </a:ext>
            </a:extLst>
          </p:cNvPr>
          <p:cNvSpPr/>
          <p:nvPr/>
        </p:nvSpPr>
        <p:spPr>
          <a:xfrm rot="8606293">
            <a:off x="5734037" y="2953281"/>
            <a:ext cx="45719" cy="730240"/>
          </a:xfrm>
          <a:prstGeom prst="triangle">
            <a:avLst/>
          </a:prstGeom>
          <a:gradFill flip="none" rotWithShape="1">
            <a:gsLst>
              <a:gs pos="0">
                <a:schemeClr val="accent6">
                  <a:tint val="66000"/>
                  <a:satMod val="160000"/>
                </a:schemeClr>
              </a:gs>
              <a:gs pos="50000">
                <a:schemeClr val="accent6">
                  <a:tint val="44500"/>
                  <a:satMod val="160000"/>
                </a:schemeClr>
              </a:gs>
              <a:gs pos="100000">
                <a:schemeClr val="accent6"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100" name="等腰三角形 26">
            <a:extLst>
              <a:ext uri="{FF2B5EF4-FFF2-40B4-BE49-F238E27FC236}">
                <a16:creationId xmlns:a16="http://schemas.microsoft.com/office/drawing/2014/main" id="{C4710DDA-BD70-4DFA-9D05-20DC0C11B422}"/>
              </a:ext>
            </a:extLst>
          </p:cNvPr>
          <p:cNvSpPr/>
          <p:nvPr/>
        </p:nvSpPr>
        <p:spPr>
          <a:xfrm rot="16708014">
            <a:off x="5538376" y="3235444"/>
            <a:ext cx="108568" cy="92711"/>
          </a:xfrm>
          <a:prstGeom prst="triangle">
            <a:avLst/>
          </a:prstGeom>
          <a:solidFill>
            <a:srgbClr val="FF8F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  <p:sp>
        <p:nvSpPr>
          <p:cNvPr id="101" name="等腰三角形 25">
            <a:extLst>
              <a:ext uri="{FF2B5EF4-FFF2-40B4-BE49-F238E27FC236}">
                <a16:creationId xmlns:a16="http://schemas.microsoft.com/office/drawing/2014/main" id="{35EA4011-4A46-47E9-A8D7-8FC2E9197CEF}"/>
              </a:ext>
            </a:extLst>
          </p:cNvPr>
          <p:cNvSpPr/>
          <p:nvPr/>
        </p:nvSpPr>
        <p:spPr>
          <a:xfrm rot="7611483">
            <a:off x="5659229" y="3018892"/>
            <a:ext cx="45719" cy="730240"/>
          </a:xfrm>
          <a:prstGeom prst="triangl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90"/>
          </a:p>
        </p:txBody>
      </p:sp>
    </p:spTree>
    <p:extLst>
      <p:ext uri="{BB962C8B-B14F-4D97-AF65-F5344CB8AC3E}">
        <p14:creationId xmlns:p14="http://schemas.microsoft.com/office/powerpoint/2010/main" val="4015814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E61CA2F-1D8D-450D-ADC4-709CFDF383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7AA436-E0E0-4607-A21F-628C6BD051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5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64F944A-B89B-4491-9DAB-CB8E0CC99D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4" r="2957"/>
          <a:stretch/>
        </p:blipFill>
        <p:spPr bwMode="auto">
          <a:xfrm>
            <a:off x="752087" y="831003"/>
            <a:ext cx="2566671" cy="3247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DEF232-9916-4752-9E45-87E401B71CB2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3934" b="93443" l="10000" r="90000">
                        <a14:foregroundMark x1="11250" y1="86230" x2="29688" y2="92131"/>
                        <a14:foregroundMark x1="29688" y1="92131" x2="67188" y2="91148"/>
                        <a14:foregroundMark x1="67188" y1="91148" x2="12500" y2="88197"/>
                        <a14:foregroundMark x1="12500" y1="88197" x2="30625" y2="82951"/>
                        <a14:foregroundMark x1="30625" y1="82951" x2="49375" y2="82951"/>
                        <a14:foregroundMark x1="49375" y1="82951" x2="64063" y2="87869"/>
                        <a14:foregroundMark x1="14375" y1="90164" x2="25313" y2="92131"/>
                        <a14:foregroundMark x1="11563" y1="93770" x2="28750" y2="93443"/>
                        <a14:foregroundMark x1="47188" y1="10820" x2="48125" y2="6557"/>
                        <a14:foregroundMark x1="60313" y1="7869" x2="61563" y2="5574"/>
                        <a14:foregroundMark x1="62187" y1="4590" x2="62500" y2="3934"/>
                        <a14:foregroundMark x1="71250" y1="93115" x2="71563" y2="93443"/>
                        <a14:foregroundMark x1="85313" y1="64918" x2="85938" y2="47541"/>
                        <a14:foregroundMark x1="85625" y1="65246" x2="86250" y2="63607"/>
                        <a14:foregroundMark x1="85000" y1="50492" x2="86563" y2="50820"/>
                        <a14:foregroundMark x1="84063" y1="48197" x2="87500" y2="48525"/>
                        <a14:foregroundMark x1="87500" y1="48525" x2="86875" y2="48852"/>
                        <a14:foregroundMark x1="88438" y1="49508" x2="87500" y2="50492"/>
                        <a14:foregroundMark x1="86875" y1="64590" x2="86875" y2="622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18758" y="882932"/>
            <a:ext cx="1660964" cy="15831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063CAE-EC57-4F2A-BA97-BDBDA0DC7385}"/>
              </a:ext>
            </a:extLst>
          </p:cNvPr>
          <p:cNvSpPr txBox="1"/>
          <p:nvPr/>
        </p:nvSpPr>
        <p:spPr>
          <a:xfrm>
            <a:off x="3380671" y="2431795"/>
            <a:ext cx="16609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latin typeface="Gill Sans MT" panose="020B0502020104020203" pitchFamily="34" charset="0"/>
                <a:ea typeface="Ebrima" panose="02000000000000000000" pitchFamily="2" charset="0"/>
                <a:cs typeface="Ebrima" panose="02000000000000000000" pitchFamily="2" charset="0"/>
              </a:rPr>
              <a:t>Galileo beam experiments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6014AA2-FB94-4026-8ABF-78B28DDED3E4}"/>
              </a:ext>
            </a:extLst>
          </p:cNvPr>
          <p:cNvGrpSpPr/>
          <p:nvPr/>
        </p:nvGrpSpPr>
        <p:grpSpPr>
          <a:xfrm>
            <a:off x="5177638" y="1262834"/>
            <a:ext cx="1933351" cy="1080001"/>
            <a:chOff x="2644731" y="1487079"/>
            <a:chExt cx="1933351" cy="1080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37210BD-4169-4C66-A3EF-DF58FC4D60BB}"/>
                </a:ext>
              </a:extLst>
            </p:cNvPr>
            <p:cNvSpPr/>
            <p:nvPr/>
          </p:nvSpPr>
          <p:spPr>
            <a:xfrm>
              <a:off x="3128713" y="1639116"/>
              <a:ext cx="948906" cy="6964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35EF6F8-50C7-4712-ADA8-5D43DF22AD5E}"/>
                </a:ext>
              </a:extLst>
            </p:cNvPr>
            <p:cNvCxnSpPr>
              <a:cxnSpLocks/>
            </p:cNvCxnSpPr>
            <p:nvPr/>
          </p:nvCxnSpPr>
          <p:spPr>
            <a:xfrm>
              <a:off x="3000227" y="1984729"/>
              <a:ext cx="1200422" cy="0"/>
            </a:xfrm>
            <a:prstGeom prst="line">
              <a:avLst/>
            </a:prstGeom>
            <a:ln w="9525">
              <a:solidFill>
                <a:schemeClr val="accent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94A9C62-F6A0-4577-A0A1-FA1FBC621F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82229" y="1642421"/>
              <a:ext cx="244395" cy="0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001323A-36FA-422A-9273-90768976B9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82229" y="1758694"/>
              <a:ext cx="162930" cy="0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52C77D7-85FF-4499-9E22-801614700D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82229" y="1874966"/>
              <a:ext cx="81465" cy="0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843AD6E-D29C-4696-8988-67F74DE13D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92433" y="2107512"/>
              <a:ext cx="81465" cy="0"/>
            </a:xfrm>
            <a:prstGeom prst="straightConnector1">
              <a:avLst/>
            </a:prstGeom>
            <a:ln w="6350">
              <a:solidFill>
                <a:schemeClr val="tx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BA18A15-6213-47FB-AF6D-533848A96D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0968" y="2223784"/>
              <a:ext cx="162930" cy="0"/>
            </a:xfrm>
            <a:prstGeom prst="straightConnector1">
              <a:avLst/>
            </a:prstGeom>
            <a:ln w="6350">
              <a:solidFill>
                <a:schemeClr val="tx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C3C7D075-3541-412D-A6DD-2417F37043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29503" y="2340057"/>
              <a:ext cx="244395" cy="0"/>
            </a:xfrm>
            <a:prstGeom prst="straightConnector1">
              <a:avLst/>
            </a:prstGeom>
            <a:ln w="6350">
              <a:solidFill>
                <a:schemeClr val="tx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487196-3A9F-4443-8EFC-5BB8B25461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1606" y="1630820"/>
              <a:ext cx="505018" cy="714735"/>
            </a:xfrm>
            <a:prstGeom prst="line">
              <a:avLst/>
            </a:prstGeom>
            <a:ln w="6350">
              <a:solidFill>
                <a:schemeClr val="accent1">
                  <a:lumMod val="50000"/>
                </a:schemeClr>
              </a:solidFill>
              <a:prstDash val="solid"/>
              <a:headEnd w="sm" len="sm"/>
              <a:tailEnd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3EC4655-B5A2-452D-B938-E5C2CCC55C95}"/>
                </a:ext>
              </a:extLst>
            </p:cNvPr>
            <p:cNvGrpSpPr/>
            <p:nvPr/>
          </p:nvGrpSpPr>
          <p:grpSpPr>
            <a:xfrm flipV="1">
              <a:off x="2870940" y="1633968"/>
              <a:ext cx="505018" cy="714735"/>
              <a:chOff x="2612230" y="2443713"/>
              <a:chExt cx="669514" cy="947539"/>
            </a:xfrm>
          </p:grpSpPr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210BE46E-33EB-462B-829A-3465438B6EE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57744" y="2459093"/>
                <a:ext cx="324000" cy="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headEnd type="triangle" w="sm" len="sm"/>
                <a:tail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70233635-95FC-4EAA-B578-ACDE808E04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57744" y="2613238"/>
                <a:ext cx="216000" cy="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headEnd type="triangle" w="sm" len="sm"/>
                <a:tail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44B82F06-ADC6-4039-8380-E5BE2FED84D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57744" y="2767383"/>
                <a:ext cx="108000" cy="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headEnd type="triangle" w="sm" len="sm"/>
                <a:tail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141A24BC-E41F-4352-89E2-AEFD8ADFE7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8700" y="3075673"/>
                <a:ext cx="108000" cy="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E8592756-E675-4E98-92C9-80EECAE74CB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30700" y="3229818"/>
                <a:ext cx="216000" cy="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5FBC8A1D-0D3D-4998-B3FD-6EEE0DC4AF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22700" y="3383963"/>
                <a:ext cx="324000" cy="0"/>
              </a:xfrm>
              <a:prstGeom prst="straightConnector1">
                <a:avLst/>
              </a:prstGeom>
              <a:ln w="6350"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8069C8B-CDBE-453F-9E5A-D36E63DA58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12230" y="2443713"/>
                <a:ext cx="668164" cy="947539"/>
              </a:xfrm>
              <a:prstGeom prst="line">
                <a:avLst/>
              </a:prstGeom>
              <a:ln w="6350">
                <a:solidFill>
                  <a:schemeClr val="accent1">
                    <a:lumMod val="50000"/>
                  </a:schemeClr>
                </a:solidFill>
                <a:prstDash val="solid"/>
                <a:headEnd w="sm" len="sm"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2D013CB-EA7B-4310-A240-D81B4BBF65CC}"/>
                </a:ext>
              </a:extLst>
            </p:cNvPr>
            <p:cNvCxnSpPr>
              <a:stCxn id="9" idx="0"/>
              <a:endCxn id="9" idx="2"/>
            </p:cNvCxnSpPr>
            <p:nvPr/>
          </p:nvCxnSpPr>
          <p:spPr>
            <a:xfrm>
              <a:off x="3603167" y="1639116"/>
              <a:ext cx="0" cy="69649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F03CEE09-AE54-4B37-8EFE-7440CD6DE538}"/>
                    </a:ext>
                  </a:extLst>
                </p:cNvPr>
                <p:cNvSpPr txBox="1"/>
                <p:nvPr/>
              </p:nvSpPr>
              <p:spPr>
                <a:xfrm>
                  <a:off x="3556380" y="1755739"/>
                  <a:ext cx="134920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m:oMathPara>
                  </a14:m>
                  <a:endParaRPr lang="en-US" sz="1000" dirty="0">
                    <a:latin typeface="Euclid" panose="02020503060505020303" pitchFamily="18" charset="0"/>
                    <a:ea typeface="Ebrima" panose="02000000000000000000" pitchFamily="2" charset="0"/>
                    <a:cs typeface="Ebrima" panose="02000000000000000000" pitchFamily="2" charset="0"/>
                  </a:endParaRPr>
                </a:p>
              </p:txBody>
            </p:sp>
          </mc:Choice>
          <mc:Fallback xmlns=""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AD8142EB-8503-4700-8E49-EEEBCC66976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56380" y="1755739"/>
                  <a:ext cx="134920" cy="246221"/>
                </a:xfrm>
                <a:prstGeom prst="rect">
                  <a:avLst/>
                </a:prstGeom>
                <a:blipFill>
                  <a:blip r:embed="rId74"/>
                  <a:stretch>
                    <a:fillRect r="-181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651F30A0-D22B-4A09-B232-5263F9AEC76F}"/>
                </a:ext>
              </a:extLst>
            </p:cNvPr>
            <p:cNvSpPr/>
            <p:nvPr/>
          </p:nvSpPr>
          <p:spPr>
            <a:xfrm rot="2828632">
              <a:off x="3498082" y="1487080"/>
              <a:ext cx="1080000" cy="1080000"/>
            </a:xfrm>
            <a:prstGeom prst="arc">
              <a:avLst>
                <a:gd name="adj1" fmla="val 15690138"/>
                <a:gd name="adj2" fmla="val 0"/>
              </a:avLst>
            </a:prstGeom>
            <a:ln w="635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F09D8169-93A3-4215-A104-EF14C9124EE1}"/>
                </a:ext>
              </a:extLst>
            </p:cNvPr>
            <p:cNvSpPr/>
            <p:nvPr/>
          </p:nvSpPr>
          <p:spPr>
            <a:xfrm rot="18771368" flipH="1">
              <a:off x="2644731" y="1487079"/>
              <a:ext cx="1080000" cy="1080000"/>
            </a:xfrm>
            <a:prstGeom prst="arc">
              <a:avLst>
                <a:gd name="adj1" fmla="val 15690138"/>
                <a:gd name="adj2" fmla="val 0"/>
              </a:avLst>
            </a:prstGeom>
            <a:ln w="635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B216E16-29A8-4AEF-96EF-2841509E0A3F}"/>
              </a:ext>
            </a:extLst>
          </p:cNvPr>
          <p:cNvSpPr txBox="1"/>
          <p:nvPr/>
        </p:nvSpPr>
        <p:spPr>
          <a:xfrm>
            <a:off x="5282325" y="2426185"/>
            <a:ext cx="168592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Gill Sans MT" panose="020B0502020104020203" pitchFamily="34" charset="0"/>
                <a:ea typeface="Ebrima" panose="02000000000000000000" pitchFamily="2" charset="0"/>
                <a:cs typeface="Ebrima" panose="02000000000000000000" pitchFamily="2" charset="0"/>
              </a:rPr>
              <a:t>Classical beam/plate theory</a:t>
            </a:r>
          </a:p>
        </p:txBody>
      </p:sp>
      <p:grpSp>
        <p:nvGrpSpPr>
          <p:cNvPr id="31" name="Group 30" descr="\documentclass{article}&#10;\usepackage{amsmath}&#10;\pagestyle{empty}&#10;\begin{document}&#10;&#10;&#10;$B=\frac {\mathrm{d}M} {\mathrm{d}\kappa}\sim Et^3$&#10;&#10;\end{document}" title="IguanaTex Vector Display">
            <a:extLst>
              <a:ext uri="{FF2B5EF4-FFF2-40B4-BE49-F238E27FC236}">
                <a16:creationId xmlns:a16="http://schemas.microsoft.com/office/drawing/2014/main" id="{7A044412-E3BA-4DA4-83F0-93F7BF6C03B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724437" y="930558"/>
            <a:ext cx="908050" cy="200026"/>
            <a:chOff x="3198813" y="1406525"/>
            <a:chExt cx="908050" cy="200026"/>
          </a:xfrm>
        </p:grpSpPr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5109C980-5A05-49F1-9569-B009B135E80C}"/>
                </a:ext>
              </a:extLst>
            </p:cNvPr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3198813" y="1438275"/>
              <a:ext cx="101600" cy="111125"/>
            </a:xfrm>
            <a:custGeom>
              <a:avLst/>
              <a:gdLst>
                <a:gd name="T0" fmla="*/ 59 w 356"/>
                <a:gd name="T1" fmla="*/ 303 h 342"/>
                <a:gd name="T2" fmla="*/ 13 w 356"/>
                <a:gd name="T3" fmla="*/ 326 h 342"/>
                <a:gd name="T4" fmla="*/ 0 w 356"/>
                <a:gd name="T5" fmla="*/ 336 h 342"/>
                <a:gd name="T6" fmla="*/ 13 w 356"/>
                <a:gd name="T7" fmla="*/ 342 h 342"/>
                <a:gd name="T8" fmla="*/ 191 w 356"/>
                <a:gd name="T9" fmla="*/ 342 h 342"/>
                <a:gd name="T10" fmla="*/ 329 w 356"/>
                <a:gd name="T11" fmla="*/ 234 h 342"/>
                <a:gd name="T12" fmla="*/ 252 w 356"/>
                <a:gd name="T13" fmla="*/ 163 h 342"/>
                <a:gd name="T14" fmla="*/ 356 w 356"/>
                <a:gd name="T15" fmla="*/ 69 h 342"/>
                <a:gd name="T16" fmla="*/ 263 w 356"/>
                <a:gd name="T17" fmla="*/ 0 h 342"/>
                <a:gd name="T18" fmla="*/ 96 w 356"/>
                <a:gd name="T19" fmla="*/ 0 h 342"/>
                <a:gd name="T20" fmla="*/ 81 w 356"/>
                <a:gd name="T21" fmla="*/ 10 h 342"/>
                <a:gd name="T22" fmla="*/ 95 w 356"/>
                <a:gd name="T23" fmla="*/ 16 h 342"/>
                <a:gd name="T24" fmla="*/ 114 w 356"/>
                <a:gd name="T25" fmla="*/ 17 h 342"/>
                <a:gd name="T26" fmla="*/ 128 w 356"/>
                <a:gd name="T27" fmla="*/ 25 h 342"/>
                <a:gd name="T28" fmla="*/ 126 w 356"/>
                <a:gd name="T29" fmla="*/ 34 h 342"/>
                <a:gd name="T30" fmla="*/ 59 w 356"/>
                <a:gd name="T31" fmla="*/ 303 h 342"/>
                <a:gd name="T32" fmla="*/ 134 w 356"/>
                <a:gd name="T33" fmla="*/ 159 h 342"/>
                <a:gd name="T34" fmla="*/ 165 w 356"/>
                <a:gd name="T35" fmla="*/ 35 h 342"/>
                <a:gd name="T36" fmla="*/ 192 w 356"/>
                <a:gd name="T37" fmla="*/ 16 h 342"/>
                <a:gd name="T38" fmla="*/ 256 w 356"/>
                <a:gd name="T39" fmla="*/ 16 h 342"/>
                <a:gd name="T40" fmla="*/ 311 w 356"/>
                <a:gd name="T41" fmla="*/ 67 h 342"/>
                <a:gd name="T42" fmla="*/ 207 w 356"/>
                <a:gd name="T43" fmla="*/ 159 h 342"/>
                <a:gd name="T44" fmla="*/ 134 w 356"/>
                <a:gd name="T45" fmla="*/ 159 h 342"/>
                <a:gd name="T46" fmla="*/ 112 w 356"/>
                <a:gd name="T47" fmla="*/ 326 h 342"/>
                <a:gd name="T48" fmla="*/ 101 w 356"/>
                <a:gd name="T49" fmla="*/ 326 h 342"/>
                <a:gd name="T50" fmla="*/ 94 w 356"/>
                <a:gd name="T51" fmla="*/ 321 h 342"/>
                <a:gd name="T52" fmla="*/ 97 w 356"/>
                <a:gd name="T53" fmla="*/ 309 h 342"/>
                <a:gd name="T54" fmla="*/ 131 w 356"/>
                <a:gd name="T55" fmla="*/ 170 h 342"/>
                <a:gd name="T56" fmla="*/ 225 w 356"/>
                <a:gd name="T57" fmla="*/ 170 h 342"/>
                <a:gd name="T58" fmla="*/ 283 w 356"/>
                <a:gd name="T59" fmla="*/ 228 h 342"/>
                <a:gd name="T60" fmla="*/ 179 w 356"/>
                <a:gd name="T61" fmla="*/ 326 h 342"/>
                <a:gd name="T62" fmla="*/ 112 w 356"/>
                <a:gd name="T63" fmla="*/ 326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6" h="342">
                  <a:moveTo>
                    <a:pt x="59" y="303"/>
                  </a:moveTo>
                  <a:cubicBezTo>
                    <a:pt x="54" y="322"/>
                    <a:pt x="53" y="326"/>
                    <a:pt x="13" y="326"/>
                  </a:cubicBezTo>
                  <a:cubicBezTo>
                    <a:pt x="5" y="326"/>
                    <a:pt x="0" y="326"/>
                    <a:pt x="0" y="336"/>
                  </a:cubicBezTo>
                  <a:cubicBezTo>
                    <a:pt x="0" y="342"/>
                    <a:pt x="4" y="342"/>
                    <a:pt x="13" y="342"/>
                  </a:cubicBezTo>
                  <a:lnTo>
                    <a:pt x="191" y="342"/>
                  </a:lnTo>
                  <a:cubicBezTo>
                    <a:pt x="270" y="342"/>
                    <a:pt x="329" y="283"/>
                    <a:pt x="329" y="234"/>
                  </a:cubicBezTo>
                  <a:cubicBezTo>
                    <a:pt x="329" y="198"/>
                    <a:pt x="300" y="169"/>
                    <a:pt x="252" y="163"/>
                  </a:cubicBezTo>
                  <a:cubicBezTo>
                    <a:pt x="304" y="154"/>
                    <a:pt x="356" y="117"/>
                    <a:pt x="356" y="69"/>
                  </a:cubicBezTo>
                  <a:cubicBezTo>
                    <a:pt x="356" y="32"/>
                    <a:pt x="323" y="0"/>
                    <a:pt x="263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6"/>
                    <a:pt x="86" y="16"/>
                    <a:pt x="95" y="16"/>
                  </a:cubicBezTo>
                  <a:cubicBezTo>
                    <a:pt x="96" y="16"/>
                    <a:pt x="106" y="16"/>
                    <a:pt x="114" y="17"/>
                  </a:cubicBezTo>
                  <a:cubicBezTo>
                    <a:pt x="123" y="18"/>
                    <a:pt x="128" y="18"/>
                    <a:pt x="128" y="25"/>
                  </a:cubicBezTo>
                  <a:cubicBezTo>
                    <a:pt x="128" y="27"/>
                    <a:pt x="127" y="28"/>
                    <a:pt x="126" y="34"/>
                  </a:cubicBezTo>
                  <a:lnTo>
                    <a:pt x="59" y="303"/>
                  </a:lnTo>
                  <a:close/>
                  <a:moveTo>
                    <a:pt x="134" y="159"/>
                  </a:moveTo>
                  <a:lnTo>
                    <a:pt x="165" y="35"/>
                  </a:lnTo>
                  <a:cubicBezTo>
                    <a:pt x="169" y="17"/>
                    <a:pt x="170" y="16"/>
                    <a:pt x="192" y="16"/>
                  </a:cubicBezTo>
                  <a:lnTo>
                    <a:pt x="256" y="16"/>
                  </a:lnTo>
                  <a:cubicBezTo>
                    <a:pt x="300" y="16"/>
                    <a:pt x="311" y="45"/>
                    <a:pt x="311" y="67"/>
                  </a:cubicBezTo>
                  <a:cubicBezTo>
                    <a:pt x="311" y="111"/>
                    <a:pt x="268" y="159"/>
                    <a:pt x="207" y="159"/>
                  </a:cubicBezTo>
                  <a:lnTo>
                    <a:pt x="134" y="159"/>
                  </a:lnTo>
                  <a:close/>
                  <a:moveTo>
                    <a:pt x="112" y="326"/>
                  </a:moveTo>
                  <a:cubicBezTo>
                    <a:pt x="105" y="326"/>
                    <a:pt x="104" y="326"/>
                    <a:pt x="101" y="326"/>
                  </a:cubicBezTo>
                  <a:cubicBezTo>
                    <a:pt x="96" y="325"/>
                    <a:pt x="94" y="325"/>
                    <a:pt x="94" y="321"/>
                  </a:cubicBezTo>
                  <a:cubicBezTo>
                    <a:pt x="94" y="319"/>
                    <a:pt x="94" y="318"/>
                    <a:pt x="97" y="309"/>
                  </a:cubicBezTo>
                  <a:lnTo>
                    <a:pt x="131" y="170"/>
                  </a:lnTo>
                  <a:lnTo>
                    <a:pt x="225" y="170"/>
                  </a:lnTo>
                  <a:cubicBezTo>
                    <a:pt x="273" y="170"/>
                    <a:pt x="283" y="207"/>
                    <a:pt x="283" y="228"/>
                  </a:cubicBezTo>
                  <a:cubicBezTo>
                    <a:pt x="283" y="278"/>
                    <a:pt x="238" y="326"/>
                    <a:pt x="179" y="326"/>
                  </a:cubicBezTo>
                  <a:lnTo>
                    <a:pt x="112" y="32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130FFFC-8056-4E2A-B407-544D42E74D09}"/>
                </a:ext>
              </a:extLst>
            </p:cNvPr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3354388" y="1489075"/>
              <a:ext cx="93663" cy="38100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6303F323-4922-4082-9E58-6E48F857C572}"/>
                </a:ext>
              </a:extLst>
            </p:cNvPr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3514726" y="1406525"/>
              <a:ext cx="52388" cy="79375"/>
            </a:xfrm>
            <a:custGeom>
              <a:avLst/>
              <a:gdLst>
                <a:gd name="T0" fmla="*/ 108 w 186"/>
                <a:gd name="T1" fmla="*/ 3 h 245"/>
                <a:gd name="T2" fmla="*/ 108 w 186"/>
                <a:gd name="T3" fmla="*/ 16 h 245"/>
                <a:gd name="T4" fmla="*/ 134 w 186"/>
                <a:gd name="T5" fmla="*/ 36 h 245"/>
                <a:gd name="T6" fmla="*/ 134 w 186"/>
                <a:gd name="T7" fmla="*/ 108 h 245"/>
                <a:gd name="T8" fmla="*/ 85 w 186"/>
                <a:gd name="T9" fmla="*/ 88 h 245"/>
                <a:gd name="T10" fmla="*/ 0 w 186"/>
                <a:gd name="T11" fmla="*/ 167 h 245"/>
                <a:gd name="T12" fmla="*/ 81 w 186"/>
                <a:gd name="T13" fmla="*/ 245 h 245"/>
                <a:gd name="T14" fmla="*/ 133 w 186"/>
                <a:gd name="T15" fmla="*/ 224 h 245"/>
                <a:gd name="T16" fmla="*/ 133 w 186"/>
                <a:gd name="T17" fmla="*/ 245 h 245"/>
                <a:gd name="T18" fmla="*/ 186 w 186"/>
                <a:gd name="T19" fmla="*/ 242 h 245"/>
                <a:gd name="T20" fmla="*/ 186 w 186"/>
                <a:gd name="T21" fmla="*/ 229 h 245"/>
                <a:gd name="T22" fmla="*/ 160 w 186"/>
                <a:gd name="T23" fmla="*/ 210 h 245"/>
                <a:gd name="T24" fmla="*/ 160 w 186"/>
                <a:gd name="T25" fmla="*/ 0 h 245"/>
                <a:gd name="T26" fmla="*/ 108 w 186"/>
                <a:gd name="T27" fmla="*/ 3 h 245"/>
                <a:gd name="T28" fmla="*/ 133 w 186"/>
                <a:gd name="T29" fmla="*/ 205 h 245"/>
                <a:gd name="T30" fmla="*/ 83 w 186"/>
                <a:gd name="T31" fmla="*/ 236 h 245"/>
                <a:gd name="T32" fmla="*/ 43 w 186"/>
                <a:gd name="T33" fmla="*/ 214 h 245"/>
                <a:gd name="T34" fmla="*/ 32 w 186"/>
                <a:gd name="T35" fmla="*/ 167 h 245"/>
                <a:gd name="T36" fmla="*/ 46 w 186"/>
                <a:gd name="T37" fmla="*/ 117 h 245"/>
                <a:gd name="T38" fmla="*/ 87 w 186"/>
                <a:gd name="T39" fmla="*/ 98 h 245"/>
                <a:gd name="T40" fmla="*/ 129 w 186"/>
                <a:gd name="T41" fmla="*/ 118 h 245"/>
                <a:gd name="T42" fmla="*/ 133 w 186"/>
                <a:gd name="T43" fmla="*/ 131 h 245"/>
                <a:gd name="T44" fmla="*/ 133 w 186"/>
                <a:gd name="T45" fmla="*/ 20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6" h="245">
                  <a:moveTo>
                    <a:pt x="108" y="3"/>
                  </a:moveTo>
                  <a:lnTo>
                    <a:pt x="108" y="16"/>
                  </a:lnTo>
                  <a:cubicBezTo>
                    <a:pt x="131" y="16"/>
                    <a:pt x="134" y="19"/>
                    <a:pt x="134" y="36"/>
                  </a:cubicBezTo>
                  <a:lnTo>
                    <a:pt x="134" y="108"/>
                  </a:lnTo>
                  <a:cubicBezTo>
                    <a:pt x="121" y="95"/>
                    <a:pt x="105" y="88"/>
                    <a:pt x="85" y="88"/>
                  </a:cubicBezTo>
                  <a:cubicBezTo>
                    <a:pt x="39" y="88"/>
                    <a:pt x="0" y="123"/>
                    <a:pt x="0" y="167"/>
                  </a:cubicBezTo>
                  <a:cubicBezTo>
                    <a:pt x="0" y="211"/>
                    <a:pt x="37" y="245"/>
                    <a:pt x="81" y="245"/>
                  </a:cubicBezTo>
                  <a:cubicBezTo>
                    <a:pt x="110" y="245"/>
                    <a:pt x="127" y="230"/>
                    <a:pt x="133" y="224"/>
                  </a:cubicBezTo>
                  <a:lnTo>
                    <a:pt x="133" y="245"/>
                  </a:lnTo>
                  <a:lnTo>
                    <a:pt x="186" y="242"/>
                  </a:lnTo>
                  <a:lnTo>
                    <a:pt x="186" y="229"/>
                  </a:lnTo>
                  <a:cubicBezTo>
                    <a:pt x="163" y="229"/>
                    <a:pt x="160" y="227"/>
                    <a:pt x="160" y="210"/>
                  </a:cubicBezTo>
                  <a:lnTo>
                    <a:pt x="160" y="0"/>
                  </a:lnTo>
                  <a:lnTo>
                    <a:pt x="108" y="3"/>
                  </a:lnTo>
                  <a:close/>
                  <a:moveTo>
                    <a:pt x="133" y="205"/>
                  </a:moveTo>
                  <a:cubicBezTo>
                    <a:pt x="124" y="222"/>
                    <a:pt x="106" y="236"/>
                    <a:pt x="83" y="236"/>
                  </a:cubicBezTo>
                  <a:cubicBezTo>
                    <a:pt x="64" y="236"/>
                    <a:pt x="50" y="224"/>
                    <a:pt x="43" y="214"/>
                  </a:cubicBezTo>
                  <a:cubicBezTo>
                    <a:pt x="36" y="204"/>
                    <a:pt x="32" y="190"/>
                    <a:pt x="32" y="167"/>
                  </a:cubicBezTo>
                  <a:cubicBezTo>
                    <a:pt x="32" y="159"/>
                    <a:pt x="32" y="133"/>
                    <a:pt x="46" y="117"/>
                  </a:cubicBezTo>
                  <a:cubicBezTo>
                    <a:pt x="60" y="101"/>
                    <a:pt x="77" y="98"/>
                    <a:pt x="87" y="98"/>
                  </a:cubicBezTo>
                  <a:cubicBezTo>
                    <a:pt x="104" y="98"/>
                    <a:pt x="119" y="105"/>
                    <a:pt x="129" y="118"/>
                  </a:cubicBezTo>
                  <a:cubicBezTo>
                    <a:pt x="133" y="124"/>
                    <a:pt x="133" y="124"/>
                    <a:pt x="133" y="131"/>
                  </a:cubicBezTo>
                  <a:lnTo>
                    <a:pt x="133" y="20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DDC1128F-E29C-4889-8EBD-D16CE490B3AC}"/>
                </a:ext>
              </a:extLst>
            </p:cNvPr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3579813" y="1408113"/>
              <a:ext cx="104775" cy="77788"/>
            </a:xfrm>
            <a:custGeom>
              <a:avLst/>
              <a:gdLst>
                <a:gd name="T0" fmla="*/ 330 w 371"/>
                <a:gd name="T1" fmla="*/ 29 h 239"/>
                <a:gd name="T2" fmla="*/ 360 w 371"/>
                <a:gd name="T3" fmla="*/ 13 h 239"/>
                <a:gd name="T4" fmla="*/ 371 w 371"/>
                <a:gd name="T5" fmla="*/ 6 h 239"/>
                <a:gd name="T6" fmla="*/ 361 w 371"/>
                <a:gd name="T7" fmla="*/ 0 h 239"/>
                <a:gd name="T8" fmla="*/ 314 w 371"/>
                <a:gd name="T9" fmla="*/ 0 h 239"/>
                <a:gd name="T10" fmla="*/ 299 w 371"/>
                <a:gd name="T11" fmla="*/ 7 h 239"/>
                <a:gd name="T12" fmla="*/ 164 w 371"/>
                <a:gd name="T13" fmla="*/ 207 h 239"/>
                <a:gd name="T14" fmla="*/ 129 w 371"/>
                <a:gd name="T15" fmla="*/ 10 h 239"/>
                <a:gd name="T16" fmla="*/ 117 w 371"/>
                <a:gd name="T17" fmla="*/ 0 h 239"/>
                <a:gd name="T18" fmla="*/ 67 w 371"/>
                <a:gd name="T19" fmla="*/ 0 h 239"/>
                <a:gd name="T20" fmla="*/ 56 w 371"/>
                <a:gd name="T21" fmla="*/ 8 h 239"/>
                <a:gd name="T22" fmla="*/ 68 w 371"/>
                <a:gd name="T23" fmla="*/ 13 h 239"/>
                <a:gd name="T24" fmla="*/ 81 w 371"/>
                <a:gd name="T25" fmla="*/ 14 h 239"/>
                <a:gd name="T26" fmla="*/ 89 w 371"/>
                <a:gd name="T27" fmla="*/ 19 h 239"/>
                <a:gd name="T28" fmla="*/ 87 w 371"/>
                <a:gd name="T29" fmla="*/ 26 h 239"/>
                <a:gd name="T30" fmla="*/ 43 w 371"/>
                <a:gd name="T31" fmla="*/ 202 h 239"/>
                <a:gd name="T32" fmla="*/ 7 w 371"/>
                <a:gd name="T33" fmla="*/ 226 h 239"/>
                <a:gd name="T34" fmla="*/ 0 w 371"/>
                <a:gd name="T35" fmla="*/ 234 h 239"/>
                <a:gd name="T36" fmla="*/ 5 w 371"/>
                <a:gd name="T37" fmla="*/ 239 h 239"/>
                <a:gd name="T38" fmla="*/ 41 w 371"/>
                <a:gd name="T39" fmla="*/ 238 h 239"/>
                <a:gd name="T40" fmla="*/ 78 w 371"/>
                <a:gd name="T41" fmla="*/ 239 h 239"/>
                <a:gd name="T42" fmla="*/ 85 w 371"/>
                <a:gd name="T43" fmla="*/ 231 h 239"/>
                <a:gd name="T44" fmla="*/ 77 w 371"/>
                <a:gd name="T45" fmla="*/ 226 h 239"/>
                <a:gd name="T46" fmla="*/ 55 w 371"/>
                <a:gd name="T47" fmla="*/ 212 h 239"/>
                <a:gd name="T48" fmla="*/ 57 w 371"/>
                <a:gd name="T49" fmla="*/ 203 h 239"/>
                <a:gd name="T50" fmla="*/ 103 w 371"/>
                <a:gd name="T51" fmla="*/ 17 h 239"/>
                <a:gd name="T52" fmla="*/ 103 w 371"/>
                <a:gd name="T53" fmla="*/ 17 h 239"/>
                <a:gd name="T54" fmla="*/ 141 w 371"/>
                <a:gd name="T55" fmla="*/ 230 h 239"/>
                <a:gd name="T56" fmla="*/ 148 w 371"/>
                <a:gd name="T57" fmla="*/ 239 h 239"/>
                <a:gd name="T58" fmla="*/ 158 w 371"/>
                <a:gd name="T59" fmla="*/ 231 h 239"/>
                <a:gd name="T60" fmla="*/ 304 w 371"/>
                <a:gd name="T61" fmla="*/ 14 h 239"/>
                <a:gd name="T62" fmla="*/ 304 w 371"/>
                <a:gd name="T63" fmla="*/ 14 h 239"/>
                <a:gd name="T64" fmla="*/ 255 w 371"/>
                <a:gd name="T65" fmla="*/ 212 h 239"/>
                <a:gd name="T66" fmla="*/ 225 w 371"/>
                <a:gd name="T67" fmla="*/ 226 h 239"/>
                <a:gd name="T68" fmla="*/ 214 w 371"/>
                <a:gd name="T69" fmla="*/ 234 h 239"/>
                <a:gd name="T70" fmla="*/ 220 w 371"/>
                <a:gd name="T71" fmla="*/ 239 h 239"/>
                <a:gd name="T72" fmla="*/ 241 w 371"/>
                <a:gd name="T73" fmla="*/ 238 h 239"/>
                <a:gd name="T74" fmla="*/ 263 w 371"/>
                <a:gd name="T75" fmla="*/ 238 h 239"/>
                <a:gd name="T76" fmla="*/ 308 w 371"/>
                <a:gd name="T77" fmla="*/ 239 h 239"/>
                <a:gd name="T78" fmla="*/ 315 w 371"/>
                <a:gd name="T79" fmla="*/ 231 h 239"/>
                <a:gd name="T80" fmla="*/ 304 w 371"/>
                <a:gd name="T81" fmla="*/ 226 h 239"/>
                <a:gd name="T82" fmla="*/ 291 w 371"/>
                <a:gd name="T83" fmla="*/ 226 h 239"/>
                <a:gd name="T84" fmla="*/ 283 w 371"/>
                <a:gd name="T85" fmla="*/ 220 h 239"/>
                <a:gd name="T86" fmla="*/ 284 w 371"/>
                <a:gd name="T87" fmla="*/ 213 h 239"/>
                <a:gd name="T88" fmla="*/ 330 w 371"/>
                <a:gd name="T89" fmla="*/ 2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71" h="239">
                  <a:moveTo>
                    <a:pt x="330" y="29"/>
                  </a:moveTo>
                  <a:cubicBezTo>
                    <a:pt x="333" y="16"/>
                    <a:pt x="334" y="13"/>
                    <a:pt x="360" y="13"/>
                  </a:cubicBezTo>
                  <a:cubicBezTo>
                    <a:pt x="367" y="13"/>
                    <a:pt x="371" y="13"/>
                    <a:pt x="371" y="6"/>
                  </a:cubicBezTo>
                  <a:cubicBezTo>
                    <a:pt x="371" y="0"/>
                    <a:pt x="367" y="0"/>
                    <a:pt x="361" y="0"/>
                  </a:cubicBezTo>
                  <a:lnTo>
                    <a:pt x="314" y="0"/>
                  </a:lnTo>
                  <a:cubicBezTo>
                    <a:pt x="303" y="0"/>
                    <a:pt x="303" y="1"/>
                    <a:pt x="299" y="7"/>
                  </a:cubicBezTo>
                  <a:lnTo>
                    <a:pt x="164" y="207"/>
                  </a:lnTo>
                  <a:lnTo>
                    <a:pt x="129" y="10"/>
                  </a:lnTo>
                  <a:cubicBezTo>
                    <a:pt x="128" y="1"/>
                    <a:pt x="128" y="0"/>
                    <a:pt x="117" y="0"/>
                  </a:cubicBezTo>
                  <a:lnTo>
                    <a:pt x="67" y="0"/>
                  </a:lnTo>
                  <a:cubicBezTo>
                    <a:pt x="60" y="0"/>
                    <a:pt x="56" y="0"/>
                    <a:pt x="56" y="8"/>
                  </a:cubicBezTo>
                  <a:cubicBezTo>
                    <a:pt x="56" y="13"/>
                    <a:pt x="60" y="13"/>
                    <a:pt x="68" y="13"/>
                  </a:cubicBezTo>
                  <a:cubicBezTo>
                    <a:pt x="73" y="13"/>
                    <a:pt x="75" y="13"/>
                    <a:pt x="81" y="14"/>
                  </a:cubicBezTo>
                  <a:cubicBezTo>
                    <a:pt x="88" y="14"/>
                    <a:pt x="89" y="15"/>
                    <a:pt x="89" y="19"/>
                  </a:cubicBezTo>
                  <a:cubicBezTo>
                    <a:pt x="89" y="19"/>
                    <a:pt x="89" y="21"/>
                    <a:pt x="87" y="26"/>
                  </a:cubicBezTo>
                  <a:lnTo>
                    <a:pt x="43" y="202"/>
                  </a:lnTo>
                  <a:cubicBezTo>
                    <a:pt x="40" y="213"/>
                    <a:pt x="35" y="225"/>
                    <a:pt x="7" y="226"/>
                  </a:cubicBezTo>
                  <a:cubicBezTo>
                    <a:pt x="4" y="226"/>
                    <a:pt x="0" y="227"/>
                    <a:pt x="0" y="234"/>
                  </a:cubicBezTo>
                  <a:cubicBezTo>
                    <a:pt x="0" y="234"/>
                    <a:pt x="0" y="239"/>
                    <a:pt x="5" y="239"/>
                  </a:cubicBezTo>
                  <a:cubicBezTo>
                    <a:pt x="15" y="239"/>
                    <a:pt x="30" y="238"/>
                    <a:pt x="41" y="238"/>
                  </a:cubicBezTo>
                  <a:cubicBezTo>
                    <a:pt x="50" y="238"/>
                    <a:pt x="70" y="239"/>
                    <a:pt x="78" y="239"/>
                  </a:cubicBezTo>
                  <a:cubicBezTo>
                    <a:pt x="80" y="239"/>
                    <a:pt x="85" y="239"/>
                    <a:pt x="85" y="231"/>
                  </a:cubicBezTo>
                  <a:cubicBezTo>
                    <a:pt x="85" y="227"/>
                    <a:pt x="81" y="226"/>
                    <a:pt x="77" y="226"/>
                  </a:cubicBezTo>
                  <a:cubicBezTo>
                    <a:pt x="55" y="226"/>
                    <a:pt x="55" y="217"/>
                    <a:pt x="55" y="212"/>
                  </a:cubicBezTo>
                  <a:cubicBezTo>
                    <a:pt x="55" y="210"/>
                    <a:pt x="55" y="209"/>
                    <a:pt x="57" y="203"/>
                  </a:cubicBezTo>
                  <a:lnTo>
                    <a:pt x="103" y="17"/>
                  </a:lnTo>
                  <a:lnTo>
                    <a:pt x="103" y="17"/>
                  </a:lnTo>
                  <a:lnTo>
                    <a:pt x="141" y="230"/>
                  </a:lnTo>
                  <a:cubicBezTo>
                    <a:pt x="142" y="236"/>
                    <a:pt x="142" y="239"/>
                    <a:pt x="148" y="239"/>
                  </a:cubicBezTo>
                  <a:cubicBezTo>
                    <a:pt x="152" y="239"/>
                    <a:pt x="155" y="235"/>
                    <a:pt x="158" y="231"/>
                  </a:cubicBezTo>
                  <a:lnTo>
                    <a:pt x="304" y="14"/>
                  </a:lnTo>
                  <a:lnTo>
                    <a:pt x="304" y="14"/>
                  </a:lnTo>
                  <a:lnTo>
                    <a:pt x="255" y="212"/>
                  </a:lnTo>
                  <a:cubicBezTo>
                    <a:pt x="253" y="224"/>
                    <a:pt x="252" y="226"/>
                    <a:pt x="225" y="226"/>
                  </a:cubicBezTo>
                  <a:cubicBezTo>
                    <a:pt x="218" y="226"/>
                    <a:pt x="214" y="226"/>
                    <a:pt x="214" y="234"/>
                  </a:cubicBezTo>
                  <a:cubicBezTo>
                    <a:pt x="214" y="234"/>
                    <a:pt x="214" y="239"/>
                    <a:pt x="220" y="239"/>
                  </a:cubicBezTo>
                  <a:cubicBezTo>
                    <a:pt x="226" y="239"/>
                    <a:pt x="234" y="238"/>
                    <a:pt x="241" y="238"/>
                  </a:cubicBezTo>
                  <a:cubicBezTo>
                    <a:pt x="248" y="238"/>
                    <a:pt x="256" y="238"/>
                    <a:pt x="263" y="238"/>
                  </a:cubicBezTo>
                  <a:cubicBezTo>
                    <a:pt x="273" y="238"/>
                    <a:pt x="298" y="239"/>
                    <a:pt x="308" y="239"/>
                  </a:cubicBezTo>
                  <a:cubicBezTo>
                    <a:pt x="310" y="239"/>
                    <a:pt x="315" y="239"/>
                    <a:pt x="315" y="231"/>
                  </a:cubicBezTo>
                  <a:cubicBezTo>
                    <a:pt x="315" y="226"/>
                    <a:pt x="311" y="226"/>
                    <a:pt x="304" y="226"/>
                  </a:cubicBezTo>
                  <a:cubicBezTo>
                    <a:pt x="303" y="226"/>
                    <a:pt x="297" y="226"/>
                    <a:pt x="291" y="226"/>
                  </a:cubicBezTo>
                  <a:cubicBezTo>
                    <a:pt x="283" y="225"/>
                    <a:pt x="283" y="224"/>
                    <a:pt x="283" y="220"/>
                  </a:cubicBezTo>
                  <a:cubicBezTo>
                    <a:pt x="283" y="218"/>
                    <a:pt x="284" y="215"/>
                    <a:pt x="284" y="213"/>
                  </a:cubicBezTo>
                  <a:lnTo>
                    <a:pt x="330" y="29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36" name="Rectangle 28">
              <a:extLst>
                <a:ext uri="{FF2B5EF4-FFF2-40B4-BE49-F238E27FC236}">
                  <a16:creationId xmlns:a16="http://schemas.microsoft.com/office/drawing/2014/main" id="{A607B6F0-72AF-4463-B412-8F929A4D08C4}"/>
                </a:ext>
              </a:extLst>
            </p:cNvPr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3511551" y="1504950"/>
              <a:ext cx="179388" cy="6350"/>
            </a:xfrm>
            <a:prstGeom prst="rect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78E031FE-B630-407D-9F4A-7F9AC302CE4C}"/>
                </a:ext>
              </a:extLst>
            </p:cNvPr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3541713" y="1525588"/>
              <a:ext cx="52388" cy="80963"/>
            </a:xfrm>
            <a:custGeom>
              <a:avLst/>
              <a:gdLst>
                <a:gd name="T0" fmla="*/ 108 w 186"/>
                <a:gd name="T1" fmla="*/ 4 h 246"/>
                <a:gd name="T2" fmla="*/ 108 w 186"/>
                <a:gd name="T3" fmla="*/ 17 h 246"/>
                <a:gd name="T4" fmla="*/ 134 w 186"/>
                <a:gd name="T5" fmla="*/ 36 h 246"/>
                <a:gd name="T6" fmla="*/ 134 w 186"/>
                <a:gd name="T7" fmla="*/ 108 h 246"/>
                <a:gd name="T8" fmla="*/ 85 w 186"/>
                <a:gd name="T9" fmla="*/ 89 h 246"/>
                <a:gd name="T10" fmla="*/ 0 w 186"/>
                <a:gd name="T11" fmla="*/ 167 h 246"/>
                <a:gd name="T12" fmla="*/ 81 w 186"/>
                <a:gd name="T13" fmla="*/ 246 h 246"/>
                <a:gd name="T14" fmla="*/ 133 w 186"/>
                <a:gd name="T15" fmla="*/ 224 h 246"/>
                <a:gd name="T16" fmla="*/ 133 w 186"/>
                <a:gd name="T17" fmla="*/ 246 h 246"/>
                <a:gd name="T18" fmla="*/ 186 w 186"/>
                <a:gd name="T19" fmla="*/ 243 h 246"/>
                <a:gd name="T20" fmla="*/ 186 w 186"/>
                <a:gd name="T21" fmla="*/ 230 h 246"/>
                <a:gd name="T22" fmla="*/ 160 w 186"/>
                <a:gd name="T23" fmla="*/ 210 h 246"/>
                <a:gd name="T24" fmla="*/ 160 w 186"/>
                <a:gd name="T25" fmla="*/ 0 h 246"/>
                <a:gd name="T26" fmla="*/ 108 w 186"/>
                <a:gd name="T27" fmla="*/ 4 h 246"/>
                <a:gd name="T28" fmla="*/ 133 w 186"/>
                <a:gd name="T29" fmla="*/ 206 h 246"/>
                <a:gd name="T30" fmla="*/ 83 w 186"/>
                <a:gd name="T31" fmla="*/ 236 h 246"/>
                <a:gd name="T32" fmla="*/ 43 w 186"/>
                <a:gd name="T33" fmla="*/ 215 h 246"/>
                <a:gd name="T34" fmla="*/ 32 w 186"/>
                <a:gd name="T35" fmla="*/ 168 h 246"/>
                <a:gd name="T36" fmla="*/ 46 w 186"/>
                <a:gd name="T37" fmla="*/ 117 h 246"/>
                <a:gd name="T38" fmla="*/ 87 w 186"/>
                <a:gd name="T39" fmla="*/ 98 h 246"/>
                <a:gd name="T40" fmla="*/ 129 w 186"/>
                <a:gd name="T41" fmla="*/ 119 h 246"/>
                <a:gd name="T42" fmla="*/ 133 w 186"/>
                <a:gd name="T43" fmla="*/ 131 h 246"/>
                <a:gd name="T44" fmla="*/ 133 w 186"/>
                <a:gd name="T45" fmla="*/ 20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6" h="246">
                  <a:moveTo>
                    <a:pt x="108" y="4"/>
                  </a:moveTo>
                  <a:lnTo>
                    <a:pt x="108" y="17"/>
                  </a:lnTo>
                  <a:cubicBezTo>
                    <a:pt x="131" y="17"/>
                    <a:pt x="134" y="19"/>
                    <a:pt x="134" y="36"/>
                  </a:cubicBezTo>
                  <a:lnTo>
                    <a:pt x="134" y="108"/>
                  </a:lnTo>
                  <a:cubicBezTo>
                    <a:pt x="121" y="96"/>
                    <a:pt x="104" y="89"/>
                    <a:pt x="85" y="89"/>
                  </a:cubicBezTo>
                  <a:cubicBezTo>
                    <a:pt x="39" y="89"/>
                    <a:pt x="0" y="123"/>
                    <a:pt x="0" y="167"/>
                  </a:cubicBezTo>
                  <a:cubicBezTo>
                    <a:pt x="0" y="211"/>
                    <a:pt x="37" y="246"/>
                    <a:pt x="81" y="246"/>
                  </a:cubicBezTo>
                  <a:cubicBezTo>
                    <a:pt x="110" y="246"/>
                    <a:pt x="127" y="231"/>
                    <a:pt x="133" y="224"/>
                  </a:cubicBezTo>
                  <a:lnTo>
                    <a:pt x="133" y="246"/>
                  </a:lnTo>
                  <a:lnTo>
                    <a:pt x="186" y="243"/>
                  </a:lnTo>
                  <a:lnTo>
                    <a:pt x="186" y="230"/>
                  </a:lnTo>
                  <a:cubicBezTo>
                    <a:pt x="163" y="230"/>
                    <a:pt x="160" y="228"/>
                    <a:pt x="160" y="210"/>
                  </a:cubicBezTo>
                  <a:lnTo>
                    <a:pt x="160" y="0"/>
                  </a:lnTo>
                  <a:lnTo>
                    <a:pt x="108" y="4"/>
                  </a:lnTo>
                  <a:close/>
                  <a:moveTo>
                    <a:pt x="133" y="206"/>
                  </a:moveTo>
                  <a:cubicBezTo>
                    <a:pt x="124" y="222"/>
                    <a:pt x="106" y="236"/>
                    <a:pt x="83" y="236"/>
                  </a:cubicBezTo>
                  <a:cubicBezTo>
                    <a:pt x="64" y="236"/>
                    <a:pt x="50" y="225"/>
                    <a:pt x="43" y="215"/>
                  </a:cubicBezTo>
                  <a:cubicBezTo>
                    <a:pt x="36" y="204"/>
                    <a:pt x="32" y="190"/>
                    <a:pt x="32" y="168"/>
                  </a:cubicBezTo>
                  <a:cubicBezTo>
                    <a:pt x="32" y="160"/>
                    <a:pt x="32" y="134"/>
                    <a:pt x="46" y="117"/>
                  </a:cubicBezTo>
                  <a:cubicBezTo>
                    <a:pt x="60" y="102"/>
                    <a:pt x="77" y="98"/>
                    <a:pt x="87" y="98"/>
                  </a:cubicBezTo>
                  <a:cubicBezTo>
                    <a:pt x="104" y="98"/>
                    <a:pt x="119" y="106"/>
                    <a:pt x="129" y="119"/>
                  </a:cubicBezTo>
                  <a:cubicBezTo>
                    <a:pt x="133" y="124"/>
                    <a:pt x="133" y="125"/>
                    <a:pt x="133" y="131"/>
                  </a:cubicBezTo>
                  <a:lnTo>
                    <a:pt x="133" y="20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405B3EB4-14A1-4041-B30E-B5A9AE2E995E}"/>
                </a:ext>
              </a:extLst>
            </p:cNvPr>
            <p:cNvSpPr>
              <a:spLocks/>
            </p:cNvSpPr>
            <p:nvPr>
              <p:custDataLst>
                <p:tags r:id="rId16"/>
              </p:custDataLst>
            </p:nvPr>
          </p:nvSpPr>
          <p:spPr bwMode="auto">
            <a:xfrm>
              <a:off x="3606801" y="1555750"/>
              <a:ext cx="52388" cy="50800"/>
            </a:xfrm>
            <a:custGeom>
              <a:avLst/>
              <a:gdLst>
                <a:gd name="T0" fmla="*/ 66 w 190"/>
                <a:gd name="T1" fmla="*/ 65 h 157"/>
                <a:gd name="T2" fmla="*/ 98 w 190"/>
                <a:gd name="T3" fmla="*/ 43 h 157"/>
                <a:gd name="T4" fmla="*/ 142 w 190"/>
                <a:gd name="T5" fmla="*/ 16 h 157"/>
                <a:gd name="T6" fmla="*/ 141 w 190"/>
                <a:gd name="T7" fmla="*/ 22 h 157"/>
                <a:gd name="T8" fmla="*/ 154 w 190"/>
                <a:gd name="T9" fmla="*/ 36 h 157"/>
                <a:gd name="T10" fmla="*/ 174 w 190"/>
                <a:gd name="T11" fmla="*/ 16 h 157"/>
                <a:gd name="T12" fmla="*/ 159 w 190"/>
                <a:gd name="T13" fmla="*/ 3 h 157"/>
                <a:gd name="T14" fmla="*/ 94 w 190"/>
                <a:gd name="T15" fmla="*/ 35 h 157"/>
                <a:gd name="T16" fmla="*/ 48 w 190"/>
                <a:gd name="T17" fmla="*/ 62 h 157"/>
                <a:gd name="T18" fmla="*/ 55 w 190"/>
                <a:gd name="T19" fmla="*/ 36 h 157"/>
                <a:gd name="T20" fmla="*/ 61 w 190"/>
                <a:gd name="T21" fmla="*/ 11 h 157"/>
                <a:gd name="T22" fmla="*/ 49 w 190"/>
                <a:gd name="T23" fmla="*/ 0 h 157"/>
                <a:gd name="T24" fmla="*/ 34 w 190"/>
                <a:gd name="T25" fmla="*/ 9 h 157"/>
                <a:gd name="T26" fmla="*/ 0 w 190"/>
                <a:gd name="T27" fmla="*/ 146 h 157"/>
                <a:gd name="T28" fmla="*/ 12 w 190"/>
                <a:gd name="T29" fmla="*/ 157 h 157"/>
                <a:gd name="T30" fmla="*/ 29 w 190"/>
                <a:gd name="T31" fmla="*/ 140 h 157"/>
                <a:gd name="T32" fmla="*/ 45 w 190"/>
                <a:gd name="T33" fmla="*/ 74 h 157"/>
                <a:gd name="T34" fmla="*/ 111 w 190"/>
                <a:gd name="T35" fmla="*/ 103 h 157"/>
                <a:gd name="T36" fmla="*/ 110 w 190"/>
                <a:gd name="T37" fmla="*/ 110 h 157"/>
                <a:gd name="T38" fmla="*/ 109 w 190"/>
                <a:gd name="T39" fmla="*/ 121 h 157"/>
                <a:gd name="T40" fmla="*/ 146 w 190"/>
                <a:gd name="T41" fmla="*/ 157 h 157"/>
                <a:gd name="T42" fmla="*/ 190 w 190"/>
                <a:gd name="T43" fmla="*/ 104 h 157"/>
                <a:gd name="T44" fmla="*/ 185 w 190"/>
                <a:gd name="T45" fmla="*/ 99 h 157"/>
                <a:gd name="T46" fmla="*/ 178 w 190"/>
                <a:gd name="T47" fmla="*/ 107 h 157"/>
                <a:gd name="T48" fmla="*/ 147 w 190"/>
                <a:gd name="T49" fmla="*/ 147 h 157"/>
                <a:gd name="T50" fmla="*/ 135 w 190"/>
                <a:gd name="T51" fmla="*/ 129 h 157"/>
                <a:gd name="T52" fmla="*/ 137 w 190"/>
                <a:gd name="T53" fmla="*/ 113 h 157"/>
                <a:gd name="T54" fmla="*/ 139 w 190"/>
                <a:gd name="T55" fmla="*/ 102 h 157"/>
                <a:gd name="T56" fmla="*/ 66 w 190"/>
                <a:gd name="T57" fmla="*/ 65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157">
                  <a:moveTo>
                    <a:pt x="66" y="65"/>
                  </a:moveTo>
                  <a:cubicBezTo>
                    <a:pt x="79" y="57"/>
                    <a:pt x="96" y="45"/>
                    <a:pt x="98" y="43"/>
                  </a:cubicBezTo>
                  <a:cubicBezTo>
                    <a:pt x="122" y="25"/>
                    <a:pt x="131" y="20"/>
                    <a:pt x="142" y="16"/>
                  </a:cubicBezTo>
                  <a:cubicBezTo>
                    <a:pt x="141" y="18"/>
                    <a:pt x="141" y="21"/>
                    <a:pt x="141" y="22"/>
                  </a:cubicBezTo>
                  <a:cubicBezTo>
                    <a:pt x="141" y="31"/>
                    <a:pt x="146" y="36"/>
                    <a:pt x="154" y="36"/>
                  </a:cubicBezTo>
                  <a:cubicBezTo>
                    <a:pt x="165" y="36"/>
                    <a:pt x="174" y="26"/>
                    <a:pt x="174" y="16"/>
                  </a:cubicBezTo>
                  <a:cubicBezTo>
                    <a:pt x="174" y="8"/>
                    <a:pt x="168" y="3"/>
                    <a:pt x="159" y="3"/>
                  </a:cubicBezTo>
                  <a:cubicBezTo>
                    <a:pt x="136" y="3"/>
                    <a:pt x="112" y="21"/>
                    <a:pt x="94" y="35"/>
                  </a:cubicBezTo>
                  <a:cubicBezTo>
                    <a:pt x="66" y="55"/>
                    <a:pt x="57" y="59"/>
                    <a:pt x="48" y="62"/>
                  </a:cubicBezTo>
                  <a:cubicBezTo>
                    <a:pt x="52" y="45"/>
                    <a:pt x="53" y="43"/>
                    <a:pt x="55" y="36"/>
                  </a:cubicBezTo>
                  <a:cubicBezTo>
                    <a:pt x="57" y="28"/>
                    <a:pt x="61" y="13"/>
                    <a:pt x="61" y="11"/>
                  </a:cubicBezTo>
                  <a:cubicBezTo>
                    <a:pt x="61" y="4"/>
                    <a:pt x="56" y="0"/>
                    <a:pt x="49" y="0"/>
                  </a:cubicBezTo>
                  <a:cubicBezTo>
                    <a:pt x="42" y="0"/>
                    <a:pt x="36" y="4"/>
                    <a:pt x="34" y="9"/>
                  </a:cubicBezTo>
                  <a:cubicBezTo>
                    <a:pt x="33" y="13"/>
                    <a:pt x="0" y="143"/>
                    <a:pt x="0" y="146"/>
                  </a:cubicBezTo>
                  <a:cubicBezTo>
                    <a:pt x="0" y="154"/>
                    <a:pt x="6" y="157"/>
                    <a:pt x="12" y="157"/>
                  </a:cubicBezTo>
                  <a:cubicBezTo>
                    <a:pt x="25" y="157"/>
                    <a:pt x="27" y="146"/>
                    <a:pt x="29" y="140"/>
                  </a:cubicBezTo>
                  <a:cubicBezTo>
                    <a:pt x="29" y="138"/>
                    <a:pt x="36" y="109"/>
                    <a:pt x="45" y="74"/>
                  </a:cubicBezTo>
                  <a:cubicBezTo>
                    <a:pt x="63" y="74"/>
                    <a:pt x="111" y="76"/>
                    <a:pt x="111" y="103"/>
                  </a:cubicBezTo>
                  <a:cubicBezTo>
                    <a:pt x="111" y="103"/>
                    <a:pt x="111" y="106"/>
                    <a:pt x="110" y="110"/>
                  </a:cubicBezTo>
                  <a:cubicBezTo>
                    <a:pt x="109" y="116"/>
                    <a:pt x="109" y="118"/>
                    <a:pt x="109" y="121"/>
                  </a:cubicBezTo>
                  <a:cubicBezTo>
                    <a:pt x="109" y="146"/>
                    <a:pt x="129" y="157"/>
                    <a:pt x="146" y="157"/>
                  </a:cubicBezTo>
                  <a:cubicBezTo>
                    <a:pt x="180" y="157"/>
                    <a:pt x="190" y="104"/>
                    <a:pt x="190" y="104"/>
                  </a:cubicBezTo>
                  <a:cubicBezTo>
                    <a:pt x="190" y="99"/>
                    <a:pt x="186" y="99"/>
                    <a:pt x="185" y="99"/>
                  </a:cubicBezTo>
                  <a:cubicBezTo>
                    <a:pt x="180" y="99"/>
                    <a:pt x="179" y="101"/>
                    <a:pt x="178" y="107"/>
                  </a:cubicBezTo>
                  <a:cubicBezTo>
                    <a:pt x="174" y="121"/>
                    <a:pt x="165" y="147"/>
                    <a:pt x="147" y="147"/>
                  </a:cubicBezTo>
                  <a:cubicBezTo>
                    <a:pt x="138" y="147"/>
                    <a:pt x="135" y="139"/>
                    <a:pt x="135" y="129"/>
                  </a:cubicBezTo>
                  <a:cubicBezTo>
                    <a:pt x="135" y="123"/>
                    <a:pt x="135" y="122"/>
                    <a:pt x="137" y="113"/>
                  </a:cubicBezTo>
                  <a:cubicBezTo>
                    <a:pt x="138" y="110"/>
                    <a:pt x="139" y="106"/>
                    <a:pt x="139" y="102"/>
                  </a:cubicBezTo>
                  <a:cubicBezTo>
                    <a:pt x="139" y="65"/>
                    <a:pt x="77" y="65"/>
                    <a:pt x="66" y="65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70718ED-33B7-432B-8D55-C66315DC202C}"/>
                </a:ext>
              </a:extLst>
            </p:cNvPr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3754438" y="1489075"/>
              <a:ext cx="93663" cy="38100"/>
            </a:xfrm>
            <a:custGeom>
              <a:avLst/>
              <a:gdLst>
                <a:gd name="T0" fmla="*/ 333 w 333"/>
                <a:gd name="T1" fmla="*/ 17 h 117"/>
                <a:gd name="T2" fmla="*/ 326 w 333"/>
                <a:gd name="T3" fmla="*/ 1 h 117"/>
                <a:gd name="T4" fmla="*/ 319 w 333"/>
                <a:gd name="T5" fmla="*/ 14 h 117"/>
                <a:gd name="T6" fmla="*/ 249 w 333"/>
                <a:gd name="T7" fmla="*/ 89 h 117"/>
                <a:gd name="T8" fmla="*/ 169 w 333"/>
                <a:gd name="T9" fmla="*/ 46 h 117"/>
                <a:gd name="T10" fmla="*/ 84 w 333"/>
                <a:gd name="T11" fmla="*/ 0 h 117"/>
                <a:gd name="T12" fmla="*/ 0 w 333"/>
                <a:gd name="T13" fmla="*/ 101 h 117"/>
                <a:gd name="T14" fmla="*/ 7 w 333"/>
                <a:gd name="T15" fmla="*/ 117 h 117"/>
                <a:gd name="T16" fmla="*/ 14 w 333"/>
                <a:gd name="T17" fmla="*/ 105 h 117"/>
                <a:gd name="T18" fmla="*/ 84 w 333"/>
                <a:gd name="T19" fmla="*/ 28 h 117"/>
                <a:gd name="T20" fmla="*/ 163 w 333"/>
                <a:gd name="T21" fmla="*/ 71 h 117"/>
                <a:gd name="T22" fmla="*/ 249 w 333"/>
                <a:gd name="T23" fmla="*/ 117 h 117"/>
                <a:gd name="T24" fmla="*/ 333 w 333"/>
                <a:gd name="T25" fmla="*/ 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3" h="117">
                  <a:moveTo>
                    <a:pt x="333" y="17"/>
                  </a:moveTo>
                  <a:cubicBezTo>
                    <a:pt x="333" y="6"/>
                    <a:pt x="330" y="1"/>
                    <a:pt x="326" y="1"/>
                  </a:cubicBezTo>
                  <a:cubicBezTo>
                    <a:pt x="323" y="1"/>
                    <a:pt x="319" y="4"/>
                    <a:pt x="319" y="14"/>
                  </a:cubicBezTo>
                  <a:cubicBezTo>
                    <a:pt x="317" y="62"/>
                    <a:pt x="284" y="89"/>
                    <a:pt x="249" y="89"/>
                  </a:cubicBezTo>
                  <a:cubicBezTo>
                    <a:pt x="217" y="89"/>
                    <a:pt x="193" y="68"/>
                    <a:pt x="169" y="46"/>
                  </a:cubicBezTo>
                  <a:cubicBezTo>
                    <a:pt x="144" y="23"/>
                    <a:pt x="118" y="0"/>
                    <a:pt x="84" y="0"/>
                  </a:cubicBezTo>
                  <a:cubicBezTo>
                    <a:pt x="29" y="0"/>
                    <a:pt x="0" y="55"/>
                    <a:pt x="0" y="101"/>
                  </a:cubicBezTo>
                  <a:cubicBezTo>
                    <a:pt x="0" y="117"/>
                    <a:pt x="6" y="117"/>
                    <a:pt x="7" y="117"/>
                  </a:cubicBezTo>
                  <a:cubicBezTo>
                    <a:pt x="12" y="117"/>
                    <a:pt x="14" y="107"/>
                    <a:pt x="14" y="105"/>
                  </a:cubicBezTo>
                  <a:cubicBezTo>
                    <a:pt x="16" y="50"/>
                    <a:pt x="53" y="28"/>
                    <a:pt x="84" y="28"/>
                  </a:cubicBezTo>
                  <a:cubicBezTo>
                    <a:pt x="115" y="28"/>
                    <a:pt x="139" y="50"/>
                    <a:pt x="163" y="71"/>
                  </a:cubicBezTo>
                  <a:cubicBezTo>
                    <a:pt x="189" y="94"/>
                    <a:pt x="215" y="117"/>
                    <a:pt x="249" y="117"/>
                  </a:cubicBezTo>
                  <a:cubicBezTo>
                    <a:pt x="303" y="117"/>
                    <a:pt x="333" y="62"/>
                    <a:pt x="333" y="1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D1455DE0-35F2-4CCB-9408-AB1AA3C863B0}"/>
                </a:ext>
              </a:extLst>
            </p:cNvPr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3898901" y="1438275"/>
              <a:ext cx="103188" cy="111125"/>
            </a:xfrm>
            <a:custGeom>
              <a:avLst/>
              <a:gdLst>
                <a:gd name="T0" fmla="*/ 334 w 363"/>
                <a:gd name="T1" fmla="*/ 223 h 340"/>
                <a:gd name="T2" fmla="*/ 337 w 363"/>
                <a:gd name="T3" fmla="*/ 216 h 340"/>
                <a:gd name="T4" fmla="*/ 331 w 363"/>
                <a:gd name="T5" fmla="*/ 211 h 340"/>
                <a:gd name="T6" fmla="*/ 324 w 363"/>
                <a:gd name="T7" fmla="*/ 217 h 340"/>
                <a:gd name="T8" fmla="*/ 188 w 363"/>
                <a:gd name="T9" fmla="*/ 324 h 340"/>
                <a:gd name="T10" fmla="*/ 115 w 363"/>
                <a:gd name="T11" fmla="*/ 324 h 340"/>
                <a:gd name="T12" fmla="*/ 104 w 363"/>
                <a:gd name="T13" fmla="*/ 324 h 340"/>
                <a:gd name="T14" fmla="*/ 98 w 363"/>
                <a:gd name="T15" fmla="*/ 319 h 340"/>
                <a:gd name="T16" fmla="*/ 100 w 363"/>
                <a:gd name="T17" fmla="*/ 307 h 340"/>
                <a:gd name="T18" fmla="*/ 134 w 363"/>
                <a:gd name="T19" fmla="*/ 171 h 340"/>
                <a:gd name="T20" fmla="*/ 184 w 363"/>
                <a:gd name="T21" fmla="*/ 171 h 340"/>
                <a:gd name="T22" fmla="*/ 226 w 363"/>
                <a:gd name="T23" fmla="*/ 194 h 340"/>
                <a:gd name="T24" fmla="*/ 223 w 363"/>
                <a:gd name="T25" fmla="*/ 218 h 340"/>
                <a:gd name="T26" fmla="*/ 221 w 363"/>
                <a:gd name="T27" fmla="*/ 224 h 340"/>
                <a:gd name="T28" fmla="*/ 228 w 363"/>
                <a:gd name="T29" fmla="*/ 229 h 340"/>
                <a:gd name="T30" fmla="*/ 235 w 363"/>
                <a:gd name="T31" fmla="*/ 219 h 340"/>
                <a:gd name="T32" fmla="*/ 264 w 363"/>
                <a:gd name="T33" fmla="*/ 102 h 340"/>
                <a:gd name="T34" fmla="*/ 258 w 363"/>
                <a:gd name="T35" fmla="*/ 97 h 340"/>
                <a:gd name="T36" fmla="*/ 251 w 363"/>
                <a:gd name="T37" fmla="*/ 106 h 340"/>
                <a:gd name="T38" fmla="*/ 185 w 363"/>
                <a:gd name="T39" fmla="*/ 155 h 340"/>
                <a:gd name="T40" fmla="*/ 138 w 363"/>
                <a:gd name="T41" fmla="*/ 155 h 340"/>
                <a:gd name="T42" fmla="*/ 168 w 363"/>
                <a:gd name="T43" fmla="*/ 35 h 340"/>
                <a:gd name="T44" fmla="*/ 195 w 363"/>
                <a:gd name="T45" fmla="*/ 15 h 340"/>
                <a:gd name="T46" fmla="*/ 266 w 363"/>
                <a:gd name="T47" fmla="*/ 15 h 340"/>
                <a:gd name="T48" fmla="*/ 341 w 363"/>
                <a:gd name="T49" fmla="*/ 71 h 340"/>
                <a:gd name="T50" fmla="*/ 339 w 363"/>
                <a:gd name="T51" fmla="*/ 97 h 340"/>
                <a:gd name="T52" fmla="*/ 339 w 363"/>
                <a:gd name="T53" fmla="*/ 106 h 340"/>
                <a:gd name="T54" fmla="*/ 345 w 363"/>
                <a:gd name="T55" fmla="*/ 112 h 340"/>
                <a:gd name="T56" fmla="*/ 352 w 363"/>
                <a:gd name="T57" fmla="*/ 100 h 340"/>
                <a:gd name="T58" fmla="*/ 362 w 363"/>
                <a:gd name="T59" fmla="*/ 13 h 340"/>
                <a:gd name="T60" fmla="*/ 348 w 363"/>
                <a:gd name="T61" fmla="*/ 0 h 340"/>
                <a:gd name="T62" fmla="*/ 96 w 363"/>
                <a:gd name="T63" fmla="*/ 0 h 340"/>
                <a:gd name="T64" fmla="*/ 81 w 363"/>
                <a:gd name="T65" fmla="*/ 10 h 340"/>
                <a:gd name="T66" fmla="*/ 95 w 363"/>
                <a:gd name="T67" fmla="*/ 15 h 340"/>
                <a:gd name="T68" fmla="*/ 128 w 363"/>
                <a:gd name="T69" fmla="*/ 24 h 340"/>
                <a:gd name="T70" fmla="*/ 125 w 363"/>
                <a:gd name="T71" fmla="*/ 36 h 340"/>
                <a:gd name="T72" fmla="*/ 60 w 363"/>
                <a:gd name="T73" fmla="*/ 301 h 340"/>
                <a:gd name="T74" fmla="*/ 14 w 363"/>
                <a:gd name="T75" fmla="*/ 324 h 340"/>
                <a:gd name="T76" fmla="*/ 0 w 363"/>
                <a:gd name="T77" fmla="*/ 334 h 340"/>
                <a:gd name="T78" fmla="*/ 14 w 363"/>
                <a:gd name="T79" fmla="*/ 340 h 340"/>
                <a:gd name="T80" fmla="*/ 273 w 363"/>
                <a:gd name="T81" fmla="*/ 340 h 340"/>
                <a:gd name="T82" fmla="*/ 288 w 363"/>
                <a:gd name="T83" fmla="*/ 331 h 340"/>
                <a:gd name="T84" fmla="*/ 334 w 363"/>
                <a:gd name="T85" fmla="*/ 223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63" h="340">
                  <a:moveTo>
                    <a:pt x="334" y="223"/>
                  </a:moveTo>
                  <a:cubicBezTo>
                    <a:pt x="335" y="221"/>
                    <a:pt x="337" y="217"/>
                    <a:pt x="337" y="216"/>
                  </a:cubicBezTo>
                  <a:cubicBezTo>
                    <a:pt x="337" y="216"/>
                    <a:pt x="337" y="211"/>
                    <a:pt x="331" y="211"/>
                  </a:cubicBezTo>
                  <a:cubicBezTo>
                    <a:pt x="326" y="211"/>
                    <a:pt x="325" y="214"/>
                    <a:pt x="324" y="217"/>
                  </a:cubicBezTo>
                  <a:cubicBezTo>
                    <a:pt x="292" y="291"/>
                    <a:pt x="273" y="324"/>
                    <a:pt x="188" y="324"/>
                  </a:cubicBezTo>
                  <a:lnTo>
                    <a:pt x="115" y="324"/>
                  </a:lnTo>
                  <a:cubicBezTo>
                    <a:pt x="108" y="324"/>
                    <a:pt x="107" y="324"/>
                    <a:pt x="104" y="324"/>
                  </a:cubicBezTo>
                  <a:cubicBezTo>
                    <a:pt x="99" y="323"/>
                    <a:pt x="98" y="323"/>
                    <a:pt x="98" y="319"/>
                  </a:cubicBezTo>
                  <a:cubicBezTo>
                    <a:pt x="98" y="317"/>
                    <a:pt x="98" y="316"/>
                    <a:pt x="100" y="307"/>
                  </a:cubicBezTo>
                  <a:lnTo>
                    <a:pt x="134" y="171"/>
                  </a:lnTo>
                  <a:lnTo>
                    <a:pt x="184" y="171"/>
                  </a:lnTo>
                  <a:cubicBezTo>
                    <a:pt x="226" y="171"/>
                    <a:pt x="226" y="181"/>
                    <a:pt x="226" y="194"/>
                  </a:cubicBezTo>
                  <a:cubicBezTo>
                    <a:pt x="226" y="197"/>
                    <a:pt x="226" y="203"/>
                    <a:pt x="223" y="218"/>
                  </a:cubicBezTo>
                  <a:cubicBezTo>
                    <a:pt x="222" y="221"/>
                    <a:pt x="221" y="222"/>
                    <a:pt x="221" y="224"/>
                  </a:cubicBezTo>
                  <a:cubicBezTo>
                    <a:pt x="221" y="226"/>
                    <a:pt x="223" y="229"/>
                    <a:pt x="228" y="229"/>
                  </a:cubicBezTo>
                  <a:cubicBezTo>
                    <a:pt x="232" y="229"/>
                    <a:pt x="233" y="227"/>
                    <a:pt x="235" y="219"/>
                  </a:cubicBezTo>
                  <a:lnTo>
                    <a:pt x="264" y="102"/>
                  </a:lnTo>
                  <a:cubicBezTo>
                    <a:pt x="264" y="99"/>
                    <a:pt x="261" y="97"/>
                    <a:pt x="258" y="97"/>
                  </a:cubicBezTo>
                  <a:cubicBezTo>
                    <a:pt x="253" y="97"/>
                    <a:pt x="252" y="100"/>
                    <a:pt x="251" y="106"/>
                  </a:cubicBezTo>
                  <a:cubicBezTo>
                    <a:pt x="240" y="144"/>
                    <a:pt x="231" y="155"/>
                    <a:pt x="185" y="155"/>
                  </a:cubicBezTo>
                  <a:lnTo>
                    <a:pt x="138" y="155"/>
                  </a:lnTo>
                  <a:lnTo>
                    <a:pt x="168" y="35"/>
                  </a:lnTo>
                  <a:cubicBezTo>
                    <a:pt x="173" y="17"/>
                    <a:pt x="173" y="15"/>
                    <a:pt x="195" y="15"/>
                  </a:cubicBezTo>
                  <a:lnTo>
                    <a:pt x="266" y="15"/>
                  </a:lnTo>
                  <a:cubicBezTo>
                    <a:pt x="326" y="15"/>
                    <a:pt x="341" y="30"/>
                    <a:pt x="341" y="71"/>
                  </a:cubicBezTo>
                  <a:cubicBezTo>
                    <a:pt x="341" y="83"/>
                    <a:pt x="341" y="84"/>
                    <a:pt x="339" y="97"/>
                  </a:cubicBezTo>
                  <a:cubicBezTo>
                    <a:pt x="339" y="100"/>
                    <a:pt x="339" y="104"/>
                    <a:pt x="339" y="106"/>
                  </a:cubicBezTo>
                  <a:cubicBezTo>
                    <a:pt x="339" y="109"/>
                    <a:pt x="340" y="112"/>
                    <a:pt x="345" y="112"/>
                  </a:cubicBezTo>
                  <a:cubicBezTo>
                    <a:pt x="350" y="112"/>
                    <a:pt x="351" y="109"/>
                    <a:pt x="352" y="100"/>
                  </a:cubicBezTo>
                  <a:lnTo>
                    <a:pt x="362" y="13"/>
                  </a:lnTo>
                  <a:cubicBezTo>
                    <a:pt x="363" y="0"/>
                    <a:pt x="361" y="0"/>
                    <a:pt x="348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60" y="301"/>
                  </a:lnTo>
                  <a:cubicBezTo>
                    <a:pt x="55" y="320"/>
                    <a:pt x="54" y="324"/>
                    <a:pt x="14" y="324"/>
                  </a:cubicBezTo>
                  <a:cubicBezTo>
                    <a:pt x="6" y="324"/>
                    <a:pt x="0" y="324"/>
                    <a:pt x="0" y="334"/>
                  </a:cubicBezTo>
                  <a:cubicBezTo>
                    <a:pt x="0" y="340"/>
                    <a:pt x="5" y="340"/>
                    <a:pt x="14" y="340"/>
                  </a:cubicBezTo>
                  <a:lnTo>
                    <a:pt x="273" y="340"/>
                  </a:lnTo>
                  <a:cubicBezTo>
                    <a:pt x="284" y="340"/>
                    <a:pt x="285" y="339"/>
                    <a:pt x="288" y="331"/>
                  </a:cubicBezTo>
                  <a:lnTo>
                    <a:pt x="334" y="22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15D0CBA2-1E17-4BBD-BCCB-5D26CFC98A6F}"/>
                </a:ext>
              </a:extLst>
            </p:cNvPr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4008438" y="1447800"/>
              <a:ext cx="44450" cy="103188"/>
            </a:xfrm>
            <a:custGeom>
              <a:avLst/>
              <a:gdLst>
                <a:gd name="T0" fmla="*/ 92 w 153"/>
                <a:gd name="T1" fmla="*/ 113 h 318"/>
                <a:gd name="T2" fmla="*/ 139 w 153"/>
                <a:gd name="T3" fmla="*/ 113 h 318"/>
                <a:gd name="T4" fmla="*/ 153 w 153"/>
                <a:gd name="T5" fmla="*/ 103 h 318"/>
                <a:gd name="T6" fmla="*/ 140 w 153"/>
                <a:gd name="T7" fmla="*/ 97 h 318"/>
                <a:gd name="T8" fmla="*/ 96 w 153"/>
                <a:gd name="T9" fmla="*/ 97 h 318"/>
                <a:gd name="T10" fmla="*/ 116 w 153"/>
                <a:gd name="T11" fmla="*/ 13 h 318"/>
                <a:gd name="T12" fmla="*/ 102 w 153"/>
                <a:gd name="T13" fmla="*/ 0 h 318"/>
                <a:gd name="T14" fmla="*/ 82 w 153"/>
                <a:gd name="T15" fmla="*/ 18 h 318"/>
                <a:gd name="T16" fmla="*/ 62 w 153"/>
                <a:gd name="T17" fmla="*/ 97 h 318"/>
                <a:gd name="T18" fmla="*/ 15 w 153"/>
                <a:gd name="T19" fmla="*/ 97 h 318"/>
                <a:gd name="T20" fmla="*/ 0 w 153"/>
                <a:gd name="T21" fmla="*/ 107 h 318"/>
                <a:gd name="T22" fmla="*/ 14 w 153"/>
                <a:gd name="T23" fmla="*/ 113 h 318"/>
                <a:gd name="T24" fmla="*/ 58 w 153"/>
                <a:gd name="T25" fmla="*/ 113 h 318"/>
                <a:gd name="T26" fmla="*/ 20 w 153"/>
                <a:gd name="T27" fmla="*/ 272 h 318"/>
                <a:gd name="T28" fmla="*/ 66 w 153"/>
                <a:gd name="T29" fmla="*/ 318 h 318"/>
                <a:gd name="T30" fmla="*/ 145 w 153"/>
                <a:gd name="T31" fmla="*/ 241 h 318"/>
                <a:gd name="T32" fmla="*/ 140 w 153"/>
                <a:gd name="T33" fmla="*/ 236 h 318"/>
                <a:gd name="T34" fmla="*/ 132 w 153"/>
                <a:gd name="T35" fmla="*/ 243 h 318"/>
                <a:gd name="T36" fmla="*/ 67 w 153"/>
                <a:gd name="T37" fmla="*/ 307 h 318"/>
                <a:gd name="T38" fmla="*/ 52 w 153"/>
                <a:gd name="T39" fmla="*/ 284 h 318"/>
                <a:gd name="T40" fmla="*/ 55 w 153"/>
                <a:gd name="T41" fmla="*/ 260 h 318"/>
                <a:gd name="T42" fmla="*/ 92 w 153"/>
                <a:gd name="T43" fmla="*/ 113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318">
                  <a:moveTo>
                    <a:pt x="92" y="113"/>
                  </a:moveTo>
                  <a:lnTo>
                    <a:pt x="139" y="113"/>
                  </a:lnTo>
                  <a:cubicBezTo>
                    <a:pt x="148" y="113"/>
                    <a:pt x="153" y="113"/>
                    <a:pt x="153" y="103"/>
                  </a:cubicBezTo>
                  <a:cubicBezTo>
                    <a:pt x="153" y="97"/>
                    <a:pt x="148" y="97"/>
                    <a:pt x="140" y="97"/>
                  </a:cubicBezTo>
                  <a:lnTo>
                    <a:pt x="96" y="97"/>
                  </a:lnTo>
                  <a:cubicBezTo>
                    <a:pt x="114" y="26"/>
                    <a:pt x="116" y="16"/>
                    <a:pt x="116" y="13"/>
                  </a:cubicBezTo>
                  <a:cubicBezTo>
                    <a:pt x="116" y="5"/>
                    <a:pt x="110" y="0"/>
                    <a:pt x="102" y="0"/>
                  </a:cubicBezTo>
                  <a:cubicBezTo>
                    <a:pt x="100" y="0"/>
                    <a:pt x="86" y="0"/>
                    <a:pt x="82" y="18"/>
                  </a:cubicBezTo>
                  <a:lnTo>
                    <a:pt x="62" y="97"/>
                  </a:lnTo>
                  <a:lnTo>
                    <a:pt x="15" y="97"/>
                  </a:lnTo>
                  <a:cubicBezTo>
                    <a:pt x="5" y="97"/>
                    <a:pt x="0" y="97"/>
                    <a:pt x="0" y="107"/>
                  </a:cubicBezTo>
                  <a:cubicBezTo>
                    <a:pt x="0" y="113"/>
                    <a:pt x="4" y="113"/>
                    <a:pt x="14" y="113"/>
                  </a:cubicBezTo>
                  <a:lnTo>
                    <a:pt x="58" y="113"/>
                  </a:lnTo>
                  <a:cubicBezTo>
                    <a:pt x="22" y="255"/>
                    <a:pt x="20" y="263"/>
                    <a:pt x="20" y="272"/>
                  </a:cubicBezTo>
                  <a:cubicBezTo>
                    <a:pt x="20" y="299"/>
                    <a:pt x="39" y="318"/>
                    <a:pt x="66" y="318"/>
                  </a:cubicBezTo>
                  <a:cubicBezTo>
                    <a:pt x="117" y="318"/>
                    <a:pt x="145" y="245"/>
                    <a:pt x="145" y="241"/>
                  </a:cubicBezTo>
                  <a:cubicBezTo>
                    <a:pt x="145" y="236"/>
                    <a:pt x="142" y="236"/>
                    <a:pt x="140" y="236"/>
                  </a:cubicBezTo>
                  <a:cubicBezTo>
                    <a:pt x="135" y="236"/>
                    <a:pt x="135" y="238"/>
                    <a:pt x="132" y="243"/>
                  </a:cubicBezTo>
                  <a:cubicBezTo>
                    <a:pt x="111" y="295"/>
                    <a:pt x="84" y="307"/>
                    <a:pt x="67" y="307"/>
                  </a:cubicBezTo>
                  <a:cubicBezTo>
                    <a:pt x="57" y="307"/>
                    <a:pt x="52" y="301"/>
                    <a:pt x="52" y="284"/>
                  </a:cubicBezTo>
                  <a:cubicBezTo>
                    <a:pt x="52" y="272"/>
                    <a:pt x="53" y="269"/>
                    <a:pt x="55" y="260"/>
                  </a:cubicBezTo>
                  <a:lnTo>
                    <a:pt x="92" y="1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E841072A-8267-4E0B-84A6-D6654748A1CE}"/>
                </a:ext>
              </a:extLst>
            </p:cNvPr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4062413" y="1414463"/>
              <a:ext cx="44450" cy="77788"/>
            </a:xfrm>
            <a:custGeom>
              <a:avLst/>
              <a:gdLst>
                <a:gd name="T0" fmla="*/ 77 w 161"/>
                <a:gd name="T1" fmla="*/ 116 h 239"/>
                <a:gd name="T2" fmla="*/ 124 w 161"/>
                <a:gd name="T3" fmla="*/ 172 h 239"/>
                <a:gd name="T4" fmla="*/ 78 w 161"/>
                <a:gd name="T5" fmla="*/ 228 h 239"/>
                <a:gd name="T6" fmla="*/ 19 w 161"/>
                <a:gd name="T7" fmla="*/ 204 h 239"/>
                <a:gd name="T8" fmla="*/ 39 w 161"/>
                <a:gd name="T9" fmla="*/ 184 h 239"/>
                <a:gd name="T10" fmla="*/ 20 w 161"/>
                <a:gd name="T11" fmla="*/ 165 h 239"/>
                <a:gd name="T12" fmla="*/ 0 w 161"/>
                <a:gd name="T13" fmla="*/ 185 h 239"/>
                <a:gd name="T14" fmla="*/ 79 w 161"/>
                <a:gd name="T15" fmla="*/ 239 h 239"/>
                <a:gd name="T16" fmla="*/ 161 w 161"/>
                <a:gd name="T17" fmla="*/ 172 h 239"/>
                <a:gd name="T18" fmla="*/ 100 w 161"/>
                <a:gd name="T19" fmla="*/ 109 h 239"/>
                <a:gd name="T20" fmla="*/ 150 w 161"/>
                <a:gd name="T21" fmla="*/ 49 h 239"/>
                <a:gd name="T22" fmla="*/ 80 w 161"/>
                <a:gd name="T23" fmla="*/ 0 h 239"/>
                <a:gd name="T24" fmla="*/ 11 w 161"/>
                <a:gd name="T25" fmla="*/ 47 h 239"/>
                <a:gd name="T26" fmla="*/ 29 w 161"/>
                <a:gd name="T27" fmla="*/ 66 h 239"/>
                <a:gd name="T28" fmla="*/ 47 w 161"/>
                <a:gd name="T29" fmla="*/ 48 h 239"/>
                <a:gd name="T30" fmla="*/ 29 w 161"/>
                <a:gd name="T31" fmla="*/ 30 h 239"/>
                <a:gd name="T32" fmla="*/ 79 w 161"/>
                <a:gd name="T33" fmla="*/ 11 h 239"/>
                <a:gd name="T34" fmla="*/ 116 w 161"/>
                <a:gd name="T35" fmla="*/ 49 h 239"/>
                <a:gd name="T36" fmla="*/ 102 w 161"/>
                <a:gd name="T37" fmla="*/ 90 h 239"/>
                <a:gd name="T38" fmla="*/ 64 w 161"/>
                <a:gd name="T39" fmla="*/ 105 h 239"/>
                <a:gd name="T40" fmla="*/ 52 w 161"/>
                <a:gd name="T41" fmla="*/ 106 h 239"/>
                <a:gd name="T42" fmla="*/ 49 w 161"/>
                <a:gd name="T43" fmla="*/ 111 h 239"/>
                <a:gd name="T44" fmla="*/ 58 w 161"/>
                <a:gd name="T45" fmla="*/ 116 h 239"/>
                <a:gd name="T46" fmla="*/ 77 w 161"/>
                <a:gd name="T47" fmla="*/ 116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239">
                  <a:moveTo>
                    <a:pt x="77" y="116"/>
                  </a:moveTo>
                  <a:cubicBezTo>
                    <a:pt x="104" y="116"/>
                    <a:pt x="124" y="135"/>
                    <a:pt x="124" y="172"/>
                  </a:cubicBezTo>
                  <a:cubicBezTo>
                    <a:pt x="124" y="215"/>
                    <a:pt x="98" y="228"/>
                    <a:pt x="78" y="228"/>
                  </a:cubicBezTo>
                  <a:cubicBezTo>
                    <a:pt x="64" y="228"/>
                    <a:pt x="34" y="224"/>
                    <a:pt x="19" y="204"/>
                  </a:cubicBezTo>
                  <a:cubicBezTo>
                    <a:pt x="35" y="203"/>
                    <a:pt x="39" y="191"/>
                    <a:pt x="39" y="184"/>
                  </a:cubicBezTo>
                  <a:cubicBezTo>
                    <a:pt x="39" y="173"/>
                    <a:pt x="31" y="165"/>
                    <a:pt x="20" y="165"/>
                  </a:cubicBezTo>
                  <a:cubicBezTo>
                    <a:pt x="10" y="165"/>
                    <a:pt x="0" y="171"/>
                    <a:pt x="0" y="185"/>
                  </a:cubicBezTo>
                  <a:cubicBezTo>
                    <a:pt x="0" y="218"/>
                    <a:pt x="37" y="239"/>
                    <a:pt x="79" y="239"/>
                  </a:cubicBezTo>
                  <a:cubicBezTo>
                    <a:pt x="127" y="239"/>
                    <a:pt x="161" y="207"/>
                    <a:pt x="161" y="172"/>
                  </a:cubicBezTo>
                  <a:cubicBezTo>
                    <a:pt x="161" y="145"/>
                    <a:pt x="139" y="117"/>
                    <a:pt x="100" y="109"/>
                  </a:cubicBezTo>
                  <a:cubicBezTo>
                    <a:pt x="137" y="96"/>
                    <a:pt x="150" y="70"/>
                    <a:pt x="150" y="49"/>
                  </a:cubicBezTo>
                  <a:cubicBezTo>
                    <a:pt x="150" y="21"/>
                    <a:pt x="118" y="0"/>
                    <a:pt x="80" y="0"/>
                  </a:cubicBezTo>
                  <a:cubicBezTo>
                    <a:pt x="41" y="0"/>
                    <a:pt x="11" y="19"/>
                    <a:pt x="11" y="47"/>
                  </a:cubicBezTo>
                  <a:cubicBezTo>
                    <a:pt x="11" y="59"/>
                    <a:pt x="19" y="66"/>
                    <a:pt x="29" y="66"/>
                  </a:cubicBezTo>
                  <a:cubicBezTo>
                    <a:pt x="40" y="66"/>
                    <a:pt x="47" y="58"/>
                    <a:pt x="47" y="48"/>
                  </a:cubicBezTo>
                  <a:cubicBezTo>
                    <a:pt x="47" y="38"/>
                    <a:pt x="40" y="30"/>
                    <a:pt x="29" y="30"/>
                  </a:cubicBezTo>
                  <a:cubicBezTo>
                    <a:pt x="42" y="14"/>
                    <a:pt x="66" y="11"/>
                    <a:pt x="79" y="11"/>
                  </a:cubicBezTo>
                  <a:cubicBezTo>
                    <a:pt x="94" y="11"/>
                    <a:pt x="116" y="18"/>
                    <a:pt x="116" y="49"/>
                  </a:cubicBezTo>
                  <a:cubicBezTo>
                    <a:pt x="116" y="63"/>
                    <a:pt x="111" y="79"/>
                    <a:pt x="102" y="90"/>
                  </a:cubicBezTo>
                  <a:cubicBezTo>
                    <a:pt x="91" y="103"/>
                    <a:pt x="81" y="104"/>
                    <a:pt x="64" y="105"/>
                  </a:cubicBezTo>
                  <a:cubicBezTo>
                    <a:pt x="55" y="106"/>
                    <a:pt x="54" y="106"/>
                    <a:pt x="52" y="106"/>
                  </a:cubicBezTo>
                  <a:cubicBezTo>
                    <a:pt x="52" y="106"/>
                    <a:pt x="49" y="107"/>
                    <a:pt x="49" y="111"/>
                  </a:cubicBezTo>
                  <a:cubicBezTo>
                    <a:pt x="49" y="116"/>
                    <a:pt x="52" y="116"/>
                    <a:pt x="58" y="116"/>
                  </a:cubicBezTo>
                  <a:lnTo>
                    <a:pt x="77" y="11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Euclid" panose="02020503060505020303" pitchFamily="18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  <p:grpSp>
        <p:nvGrpSpPr>
          <p:cNvPr id="43" name="Group 42" descr="\documentclass{article}&#10;\usepackage{amsmath}&#10;\pagestyle{empty}&#10;\begin{document}&#10;&#10;&#10;$E,t,\nu$&#10;&#10;\end{document}" title="IguanaTex Vector Display">
            <a:extLst>
              <a:ext uri="{FF2B5EF4-FFF2-40B4-BE49-F238E27FC236}">
                <a16:creationId xmlns:a16="http://schemas.microsoft.com/office/drawing/2014/main" id="{DACCE135-3E0E-4E98-BED9-F3C778AE04B0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6007440" y="2255664"/>
            <a:ext cx="265113" cy="98426"/>
            <a:chOff x="2497138" y="3468688"/>
            <a:chExt cx="265113" cy="98426"/>
          </a:xfrm>
        </p:grpSpPr>
        <p:sp>
          <p:nvSpPr>
            <p:cNvPr id="44" name="Freeform 58 1">
              <a:extLst>
                <a:ext uri="{FF2B5EF4-FFF2-40B4-BE49-F238E27FC236}">
                  <a16:creationId xmlns:a16="http://schemas.microsoft.com/office/drawing/2014/main" id="{F1159678-9265-4C85-9C82-93A04FDB96D6}"/>
                </a:ext>
              </a:extLst>
            </p:cNvPr>
            <p:cNvSpPr>
              <a:spLocks/>
            </p:cNvSpPr>
            <p:nvPr>
              <p:custDataLst>
                <p:tags r:id="rId5"/>
              </p:custDataLst>
            </p:nvPr>
          </p:nvSpPr>
          <p:spPr bwMode="auto">
            <a:xfrm>
              <a:off x="2497138" y="3468688"/>
              <a:ext cx="76200" cy="76200"/>
            </a:xfrm>
            <a:custGeom>
              <a:avLst/>
              <a:gdLst>
                <a:gd name="T0" fmla="*/ 334 w 363"/>
                <a:gd name="T1" fmla="*/ 223 h 340"/>
                <a:gd name="T2" fmla="*/ 337 w 363"/>
                <a:gd name="T3" fmla="*/ 216 h 340"/>
                <a:gd name="T4" fmla="*/ 331 w 363"/>
                <a:gd name="T5" fmla="*/ 211 h 340"/>
                <a:gd name="T6" fmla="*/ 324 w 363"/>
                <a:gd name="T7" fmla="*/ 217 h 340"/>
                <a:gd name="T8" fmla="*/ 188 w 363"/>
                <a:gd name="T9" fmla="*/ 324 h 340"/>
                <a:gd name="T10" fmla="*/ 115 w 363"/>
                <a:gd name="T11" fmla="*/ 324 h 340"/>
                <a:gd name="T12" fmla="*/ 104 w 363"/>
                <a:gd name="T13" fmla="*/ 324 h 340"/>
                <a:gd name="T14" fmla="*/ 98 w 363"/>
                <a:gd name="T15" fmla="*/ 319 h 340"/>
                <a:gd name="T16" fmla="*/ 100 w 363"/>
                <a:gd name="T17" fmla="*/ 307 h 340"/>
                <a:gd name="T18" fmla="*/ 134 w 363"/>
                <a:gd name="T19" fmla="*/ 171 h 340"/>
                <a:gd name="T20" fmla="*/ 184 w 363"/>
                <a:gd name="T21" fmla="*/ 171 h 340"/>
                <a:gd name="T22" fmla="*/ 226 w 363"/>
                <a:gd name="T23" fmla="*/ 194 h 340"/>
                <a:gd name="T24" fmla="*/ 222 w 363"/>
                <a:gd name="T25" fmla="*/ 218 h 340"/>
                <a:gd name="T26" fmla="*/ 221 w 363"/>
                <a:gd name="T27" fmla="*/ 224 h 340"/>
                <a:gd name="T28" fmla="*/ 227 w 363"/>
                <a:gd name="T29" fmla="*/ 229 h 340"/>
                <a:gd name="T30" fmla="*/ 235 w 363"/>
                <a:gd name="T31" fmla="*/ 219 h 340"/>
                <a:gd name="T32" fmla="*/ 263 w 363"/>
                <a:gd name="T33" fmla="*/ 102 h 340"/>
                <a:gd name="T34" fmla="*/ 257 w 363"/>
                <a:gd name="T35" fmla="*/ 97 h 340"/>
                <a:gd name="T36" fmla="*/ 250 w 363"/>
                <a:gd name="T37" fmla="*/ 106 h 340"/>
                <a:gd name="T38" fmla="*/ 185 w 363"/>
                <a:gd name="T39" fmla="*/ 155 h 340"/>
                <a:gd name="T40" fmla="*/ 138 w 363"/>
                <a:gd name="T41" fmla="*/ 155 h 340"/>
                <a:gd name="T42" fmla="*/ 168 w 363"/>
                <a:gd name="T43" fmla="*/ 35 h 340"/>
                <a:gd name="T44" fmla="*/ 195 w 363"/>
                <a:gd name="T45" fmla="*/ 15 h 340"/>
                <a:gd name="T46" fmla="*/ 265 w 363"/>
                <a:gd name="T47" fmla="*/ 15 h 340"/>
                <a:gd name="T48" fmla="*/ 341 w 363"/>
                <a:gd name="T49" fmla="*/ 71 h 340"/>
                <a:gd name="T50" fmla="*/ 339 w 363"/>
                <a:gd name="T51" fmla="*/ 97 h 340"/>
                <a:gd name="T52" fmla="*/ 339 w 363"/>
                <a:gd name="T53" fmla="*/ 106 h 340"/>
                <a:gd name="T54" fmla="*/ 345 w 363"/>
                <a:gd name="T55" fmla="*/ 112 h 340"/>
                <a:gd name="T56" fmla="*/ 352 w 363"/>
                <a:gd name="T57" fmla="*/ 100 h 340"/>
                <a:gd name="T58" fmla="*/ 362 w 363"/>
                <a:gd name="T59" fmla="*/ 13 h 340"/>
                <a:gd name="T60" fmla="*/ 348 w 363"/>
                <a:gd name="T61" fmla="*/ 0 h 340"/>
                <a:gd name="T62" fmla="*/ 96 w 363"/>
                <a:gd name="T63" fmla="*/ 0 h 340"/>
                <a:gd name="T64" fmla="*/ 81 w 363"/>
                <a:gd name="T65" fmla="*/ 10 h 340"/>
                <a:gd name="T66" fmla="*/ 95 w 363"/>
                <a:gd name="T67" fmla="*/ 15 h 340"/>
                <a:gd name="T68" fmla="*/ 128 w 363"/>
                <a:gd name="T69" fmla="*/ 24 h 340"/>
                <a:gd name="T70" fmla="*/ 125 w 363"/>
                <a:gd name="T71" fmla="*/ 36 h 340"/>
                <a:gd name="T72" fmla="*/ 59 w 363"/>
                <a:gd name="T73" fmla="*/ 301 h 340"/>
                <a:gd name="T74" fmla="*/ 14 w 363"/>
                <a:gd name="T75" fmla="*/ 324 h 340"/>
                <a:gd name="T76" fmla="*/ 0 w 363"/>
                <a:gd name="T77" fmla="*/ 334 h 340"/>
                <a:gd name="T78" fmla="*/ 14 w 363"/>
                <a:gd name="T79" fmla="*/ 340 h 340"/>
                <a:gd name="T80" fmla="*/ 273 w 363"/>
                <a:gd name="T81" fmla="*/ 340 h 340"/>
                <a:gd name="T82" fmla="*/ 288 w 363"/>
                <a:gd name="T83" fmla="*/ 331 h 340"/>
                <a:gd name="T84" fmla="*/ 334 w 363"/>
                <a:gd name="T85" fmla="*/ 223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63" h="340">
                  <a:moveTo>
                    <a:pt x="334" y="223"/>
                  </a:moveTo>
                  <a:cubicBezTo>
                    <a:pt x="335" y="221"/>
                    <a:pt x="337" y="217"/>
                    <a:pt x="337" y="216"/>
                  </a:cubicBezTo>
                  <a:cubicBezTo>
                    <a:pt x="337" y="216"/>
                    <a:pt x="337" y="211"/>
                    <a:pt x="331" y="211"/>
                  </a:cubicBezTo>
                  <a:cubicBezTo>
                    <a:pt x="326" y="211"/>
                    <a:pt x="325" y="214"/>
                    <a:pt x="324" y="217"/>
                  </a:cubicBezTo>
                  <a:cubicBezTo>
                    <a:pt x="292" y="291"/>
                    <a:pt x="273" y="324"/>
                    <a:pt x="188" y="324"/>
                  </a:cubicBezTo>
                  <a:lnTo>
                    <a:pt x="115" y="324"/>
                  </a:lnTo>
                  <a:cubicBezTo>
                    <a:pt x="108" y="324"/>
                    <a:pt x="107" y="324"/>
                    <a:pt x="104" y="324"/>
                  </a:cubicBezTo>
                  <a:cubicBezTo>
                    <a:pt x="99" y="323"/>
                    <a:pt x="98" y="323"/>
                    <a:pt x="98" y="319"/>
                  </a:cubicBezTo>
                  <a:cubicBezTo>
                    <a:pt x="98" y="317"/>
                    <a:pt x="98" y="316"/>
                    <a:pt x="100" y="307"/>
                  </a:cubicBezTo>
                  <a:lnTo>
                    <a:pt x="134" y="171"/>
                  </a:lnTo>
                  <a:lnTo>
                    <a:pt x="184" y="171"/>
                  </a:lnTo>
                  <a:cubicBezTo>
                    <a:pt x="226" y="171"/>
                    <a:pt x="226" y="181"/>
                    <a:pt x="226" y="194"/>
                  </a:cubicBezTo>
                  <a:cubicBezTo>
                    <a:pt x="226" y="197"/>
                    <a:pt x="226" y="203"/>
                    <a:pt x="222" y="218"/>
                  </a:cubicBezTo>
                  <a:cubicBezTo>
                    <a:pt x="221" y="221"/>
                    <a:pt x="221" y="222"/>
                    <a:pt x="221" y="224"/>
                  </a:cubicBezTo>
                  <a:cubicBezTo>
                    <a:pt x="221" y="226"/>
                    <a:pt x="223" y="229"/>
                    <a:pt x="227" y="229"/>
                  </a:cubicBezTo>
                  <a:cubicBezTo>
                    <a:pt x="231" y="229"/>
                    <a:pt x="233" y="227"/>
                    <a:pt x="235" y="219"/>
                  </a:cubicBezTo>
                  <a:lnTo>
                    <a:pt x="263" y="102"/>
                  </a:lnTo>
                  <a:cubicBezTo>
                    <a:pt x="263" y="99"/>
                    <a:pt x="261" y="97"/>
                    <a:pt x="257" y="97"/>
                  </a:cubicBezTo>
                  <a:cubicBezTo>
                    <a:pt x="253" y="97"/>
                    <a:pt x="252" y="100"/>
                    <a:pt x="250" y="106"/>
                  </a:cubicBezTo>
                  <a:cubicBezTo>
                    <a:pt x="240" y="144"/>
                    <a:pt x="231" y="155"/>
                    <a:pt x="185" y="155"/>
                  </a:cubicBezTo>
                  <a:lnTo>
                    <a:pt x="138" y="155"/>
                  </a:lnTo>
                  <a:lnTo>
                    <a:pt x="168" y="35"/>
                  </a:lnTo>
                  <a:cubicBezTo>
                    <a:pt x="173" y="17"/>
                    <a:pt x="173" y="15"/>
                    <a:pt x="195" y="15"/>
                  </a:cubicBezTo>
                  <a:lnTo>
                    <a:pt x="265" y="15"/>
                  </a:lnTo>
                  <a:cubicBezTo>
                    <a:pt x="326" y="15"/>
                    <a:pt x="341" y="30"/>
                    <a:pt x="341" y="71"/>
                  </a:cubicBezTo>
                  <a:cubicBezTo>
                    <a:pt x="341" y="83"/>
                    <a:pt x="341" y="84"/>
                    <a:pt x="339" y="97"/>
                  </a:cubicBezTo>
                  <a:cubicBezTo>
                    <a:pt x="339" y="100"/>
                    <a:pt x="339" y="104"/>
                    <a:pt x="339" y="106"/>
                  </a:cubicBezTo>
                  <a:cubicBezTo>
                    <a:pt x="339" y="109"/>
                    <a:pt x="340" y="112"/>
                    <a:pt x="345" y="112"/>
                  </a:cubicBezTo>
                  <a:cubicBezTo>
                    <a:pt x="350" y="112"/>
                    <a:pt x="351" y="109"/>
                    <a:pt x="352" y="100"/>
                  </a:cubicBezTo>
                  <a:lnTo>
                    <a:pt x="362" y="13"/>
                  </a:lnTo>
                  <a:cubicBezTo>
                    <a:pt x="363" y="0"/>
                    <a:pt x="361" y="0"/>
                    <a:pt x="348" y="0"/>
                  </a:cubicBezTo>
                  <a:lnTo>
                    <a:pt x="96" y="0"/>
                  </a:lnTo>
                  <a:cubicBezTo>
                    <a:pt x="86" y="0"/>
                    <a:pt x="81" y="0"/>
                    <a:pt x="81" y="10"/>
                  </a:cubicBezTo>
                  <a:cubicBezTo>
                    <a:pt x="81" y="15"/>
                    <a:pt x="86" y="15"/>
                    <a:pt x="95" y="15"/>
                  </a:cubicBezTo>
                  <a:cubicBezTo>
                    <a:pt x="114" y="15"/>
                    <a:pt x="128" y="15"/>
                    <a:pt x="128" y="24"/>
                  </a:cubicBezTo>
                  <a:cubicBezTo>
                    <a:pt x="128" y="26"/>
                    <a:pt x="128" y="27"/>
                    <a:pt x="125" y="36"/>
                  </a:cubicBezTo>
                  <a:lnTo>
                    <a:pt x="59" y="301"/>
                  </a:lnTo>
                  <a:cubicBezTo>
                    <a:pt x="54" y="320"/>
                    <a:pt x="53" y="324"/>
                    <a:pt x="14" y="324"/>
                  </a:cubicBezTo>
                  <a:cubicBezTo>
                    <a:pt x="5" y="324"/>
                    <a:pt x="0" y="324"/>
                    <a:pt x="0" y="334"/>
                  </a:cubicBezTo>
                  <a:cubicBezTo>
                    <a:pt x="0" y="340"/>
                    <a:pt x="4" y="340"/>
                    <a:pt x="14" y="340"/>
                  </a:cubicBezTo>
                  <a:lnTo>
                    <a:pt x="273" y="340"/>
                  </a:lnTo>
                  <a:cubicBezTo>
                    <a:pt x="284" y="340"/>
                    <a:pt x="285" y="339"/>
                    <a:pt x="288" y="331"/>
                  </a:cubicBezTo>
                  <a:lnTo>
                    <a:pt x="334" y="22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9 1">
              <a:extLst>
                <a:ext uri="{FF2B5EF4-FFF2-40B4-BE49-F238E27FC236}">
                  <a16:creationId xmlns:a16="http://schemas.microsoft.com/office/drawing/2014/main" id="{175370DD-318A-4A0E-B2CF-F097974D3917}"/>
                </a:ext>
              </a:extLst>
            </p:cNvPr>
            <p:cNvSpPr>
              <a:spLocks/>
            </p:cNvSpPr>
            <p:nvPr>
              <p:custDataLst>
                <p:tags r:id="rId6"/>
              </p:custDataLst>
            </p:nvPr>
          </p:nvSpPr>
          <p:spPr bwMode="auto">
            <a:xfrm>
              <a:off x="2586038" y="3533776"/>
              <a:ext cx="11113" cy="3333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0 1">
              <a:extLst>
                <a:ext uri="{FF2B5EF4-FFF2-40B4-BE49-F238E27FC236}">
                  <a16:creationId xmlns:a16="http://schemas.microsoft.com/office/drawing/2014/main" id="{4FF1AB13-1715-44A9-A159-B532E284B70A}"/>
                </a:ext>
              </a:extLst>
            </p:cNvPr>
            <p:cNvSpPr>
              <a:spLocks/>
            </p:cNvSpPr>
            <p:nvPr>
              <p:custDataLst>
                <p:tags r:id="rId7"/>
              </p:custDataLst>
            </p:nvPr>
          </p:nvSpPr>
          <p:spPr bwMode="auto">
            <a:xfrm>
              <a:off x="2625726" y="3475038"/>
              <a:ext cx="31750" cy="71438"/>
            </a:xfrm>
            <a:custGeom>
              <a:avLst/>
              <a:gdLst>
                <a:gd name="T0" fmla="*/ 91 w 153"/>
                <a:gd name="T1" fmla="*/ 113 h 318"/>
                <a:gd name="T2" fmla="*/ 138 w 153"/>
                <a:gd name="T3" fmla="*/ 113 h 318"/>
                <a:gd name="T4" fmla="*/ 153 w 153"/>
                <a:gd name="T5" fmla="*/ 103 h 318"/>
                <a:gd name="T6" fmla="*/ 139 w 153"/>
                <a:gd name="T7" fmla="*/ 97 h 318"/>
                <a:gd name="T8" fmla="*/ 95 w 153"/>
                <a:gd name="T9" fmla="*/ 97 h 318"/>
                <a:gd name="T10" fmla="*/ 115 w 153"/>
                <a:gd name="T11" fmla="*/ 13 h 318"/>
                <a:gd name="T12" fmla="*/ 101 w 153"/>
                <a:gd name="T13" fmla="*/ 0 h 318"/>
                <a:gd name="T14" fmla="*/ 81 w 153"/>
                <a:gd name="T15" fmla="*/ 18 h 318"/>
                <a:gd name="T16" fmla="*/ 61 w 153"/>
                <a:gd name="T17" fmla="*/ 97 h 318"/>
                <a:gd name="T18" fmla="*/ 14 w 153"/>
                <a:gd name="T19" fmla="*/ 97 h 318"/>
                <a:gd name="T20" fmla="*/ 0 w 153"/>
                <a:gd name="T21" fmla="*/ 107 h 318"/>
                <a:gd name="T22" fmla="*/ 13 w 153"/>
                <a:gd name="T23" fmla="*/ 113 h 318"/>
                <a:gd name="T24" fmla="*/ 57 w 153"/>
                <a:gd name="T25" fmla="*/ 113 h 318"/>
                <a:gd name="T26" fmla="*/ 19 w 153"/>
                <a:gd name="T27" fmla="*/ 272 h 318"/>
                <a:gd name="T28" fmla="*/ 65 w 153"/>
                <a:gd name="T29" fmla="*/ 318 h 318"/>
                <a:gd name="T30" fmla="*/ 145 w 153"/>
                <a:gd name="T31" fmla="*/ 241 h 318"/>
                <a:gd name="T32" fmla="*/ 139 w 153"/>
                <a:gd name="T33" fmla="*/ 236 h 318"/>
                <a:gd name="T34" fmla="*/ 131 w 153"/>
                <a:gd name="T35" fmla="*/ 243 h 318"/>
                <a:gd name="T36" fmla="*/ 66 w 153"/>
                <a:gd name="T37" fmla="*/ 307 h 318"/>
                <a:gd name="T38" fmla="*/ 51 w 153"/>
                <a:gd name="T39" fmla="*/ 284 h 318"/>
                <a:gd name="T40" fmla="*/ 54 w 153"/>
                <a:gd name="T41" fmla="*/ 260 h 318"/>
                <a:gd name="T42" fmla="*/ 91 w 153"/>
                <a:gd name="T43" fmla="*/ 113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3" h="318">
                  <a:moveTo>
                    <a:pt x="91" y="113"/>
                  </a:moveTo>
                  <a:lnTo>
                    <a:pt x="138" y="113"/>
                  </a:lnTo>
                  <a:cubicBezTo>
                    <a:pt x="148" y="113"/>
                    <a:pt x="153" y="113"/>
                    <a:pt x="153" y="103"/>
                  </a:cubicBezTo>
                  <a:cubicBezTo>
                    <a:pt x="153" y="97"/>
                    <a:pt x="148" y="97"/>
                    <a:pt x="139" y="97"/>
                  </a:cubicBezTo>
                  <a:lnTo>
                    <a:pt x="95" y="97"/>
                  </a:lnTo>
                  <a:cubicBezTo>
                    <a:pt x="113" y="26"/>
                    <a:pt x="115" y="16"/>
                    <a:pt x="115" y="13"/>
                  </a:cubicBezTo>
                  <a:cubicBezTo>
                    <a:pt x="115" y="5"/>
                    <a:pt x="109" y="0"/>
                    <a:pt x="101" y="0"/>
                  </a:cubicBezTo>
                  <a:cubicBezTo>
                    <a:pt x="99" y="0"/>
                    <a:pt x="85" y="0"/>
                    <a:pt x="81" y="18"/>
                  </a:cubicBezTo>
                  <a:lnTo>
                    <a:pt x="61" y="97"/>
                  </a:lnTo>
                  <a:lnTo>
                    <a:pt x="14" y="97"/>
                  </a:lnTo>
                  <a:cubicBezTo>
                    <a:pt x="5" y="97"/>
                    <a:pt x="0" y="97"/>
                    <a:pt x="0" y="107"/>
                  </a:cubicBezTo>
                  <a:cubicBezTo>
                    <a:pt x="0" y="113"/>
                    <a:pt x="4" y="113"/>
                    <a:pt x="13" y="113"/>
                  </a:cubicBezTo>
                  <a:lnTo>
                    <a:pt x="57" y="113"/>
                  </a:lnTo>
                  <a:cubicBezTo>
                    <a:pt x="21" y="255"/>
                    <a:pt x="19" y="263"/>
                    <a:pt x="19" y="272"/>
                  </a:cubicBezTo>
                  <a:cubicBezTo>
                    <a:pt x="19" y="299"/>
                    <a:pt x="38" y="318"/>
                    <a:pt x="65" y="318"/>
                  </a:cubicBezTo>
                  <a:cubicBezTo>
                    <a:pt x="116" y="318"/>
                    <a:pt x="145" y="245"/>
                    <a:pt x="145" y="241"/>
                  </a:cubicBezTo>
                  <a:cubicBezTo>
                    <a:pt x="145" y="236"/>
                    <a:pt x="141" y="236"/>
                    <a:pt x="139" y="236"/>
                  </a:cubicBezTo>
                  <a:cubicBezTo>
                    <a:pt x="134" y="236"/>
                    <a:pt x="134" y="238"/>
                    <a:pt x="131" y="243"/>
                  </a:cubicBezTo>
                  <a:cubicBezTo>
                    <a:pt x="110" y="295"/>
                    <a:pt x="83" y="307"/>
                    <a:pt x="66" y="307"/>
                  </a:cubicBezTo>
                  <a:cubicBezTo>
                    <a:pt x="56" y="307"/>
                    <a:pt x="51" y="301"/>
                    <a:pt x="51" y="284"/>
                  </a:cubicBezTo>
                  <a:cubicBezTo>
                    <a:pt x="51" y="272"/>
                    <a:pt x="52" y="269"/>
                    <a:pt x="54" y="260"/>
                  </a:cubicBezTo>
                  <a:lnTo>
                    <a:pt x="91" y="1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61 1">
              <a:extLst>
                <a:ext uri="{FF2B5EF4-FFF2-40B4-BE49-F238E27FC236}">
                  <a16:creationId xmlns:a16="http://schemas.microsoft.com/office/drawing/2014/main" id="{BFBF3B07-7AAA-41E5-810C-668305CE1A9B}"/>
                </a:ext>
              </a:extLst>
            </p:cNvPr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2670176" y="3533776"/>
              <a:ext cx="11113" cy="33338"/>
            </a:xfrm>
            <a:custGeom>
              <a:avLst/>
              <a:gdLst>
                <a:gd name="T0" fmla="*/ 58 w 58"/>
                <a:gd name="T1" fmla="*/ 52 h 149"/>
                <a:gd name="T2" fmla="*/ 26 w 58"/>
                <a:gd name="T3" fmla="*/ 0 h 149"/>
                <a:gd name="T4" fmla="*/ 0 w 58"/>
                <a:gd name="T5" fmla="*/ 26 h 149"/>
                <a:gd name="T6" fmla="*/ 26 w 58"/>
                <a:gd name="T7" fmla="*/ 53 h 149"/>
                <a:gd name="T8" fmla="*/ 44 w 58"/>
                <a:gd name="T9" fmla="*/ 46 h 149"/>
                <a:gd name="T10" fmla="*/ 46 w 58"/>
                <a:gd name="T11" fmla="*/ 45 h 149"/>
                <a:gd name="T12" fmla="*/ 47 w 58"/>
                <a:gd name="T13" fmla="*/ 52 h 149"/>
                <a:gd name="T14" fmla="*/ 13 w 58"/>
                <a:gd name="T15" fmla="*/ 136 h 149"/>
                <a:gd name="T16" fmla="*/ 8 w 58"/>
                <a:gd name="T17" fmla="*/ 144 h 149"/>
                <a:gd name="T18" fmla="*/ 13 w 58"/>
                <a:gd name="T19" fmla="*/ 149 h 149"/>
                <a:gd name="T20" fmla="*/ 58 w 58"/>
                <a:gd name="T21" fmla="*/ 5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49">
                  <a:moveTo>
                    <a:pt x="58" y="52"/>
                  </a:moveTo>
                  <a:cubicBezTo>
                    <a:pt x="58" y="19"/>
                    <a:pt x="46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3"/>
                    <a:pt x="26" y="53"/>
                  </a:cubicBezTo>
                  <a:cubicBezTo>
                    <a:pt x="32" y="53"/>
                    <a:pt x="39" y="51"/>
                    <a:pt x="44" y="46"/>
                  </a:cubicBezTo>
                  <a:cubicBezTo>
                    <a:pt x="45" y="45"/>
                    <a:pt x="46" y="45"/>
                    <a:pt x="46" y="45"/>
                  </a:cubicBezTo>
                  <a:cubicBezTo>
                    <a:pt x="47" y="45"/>
                    <a:pt x="47" y="45"/>
                    <a:pt x="47" y="52"/>
                  </a:cubicBezTo>
                  <a:cubicBezTo>
                    <a:pt x="47" y="89"/>
                    <a:pt x="30" y="119"/>
                    <a:pt x="13" y="136"/>
                  </a:cubicBezTo>
                  <a:cubicBezTo>
                    <a:pt x="8" y="141"/>
                    <a:pt x="8" y="142"/>
                    <a:pt x="8" y="144"/>
                  </a:cubicBezTo>
                  <a:cubicBezTo>
                    <a:pt x="8" y="147"/>
                    <a:pt x="10" y="149"/>
                    <a:pt x="13" y="149"/>
                  </a:cubicBezTo>
                  <a:cubicBezTo>
                    <a:pt x="18" y="149"/>
                    <a:pt x="58" y="111"/>
                    <a:pt x="58" y="5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62 1">
              <a:extLst>
                <a:ext uri="{FF2B5EF4-FFF2-40B4-BE49-F238E27FC236}">
                  <a16:creationId xmlns:a16="http://schemas.microsoft.com/office/drawing/2014/main" id="{01837575-79FA-41E9-A3A4-AF18776349D7}"/>
                </a:ext>
              </a:extLst>
            </p:cNvPr>
            <p:cNvSpPr>
              <a:spLocks/>
            </p:cNvSpPr>
            <p:nvPr>
              <p:custDataLst>
                <p:tags r:id="rId9"/>
              </p:custDataLst>
            </p:nvPr>
          </p:nvSpPr>
          <p:spPr bwMode="auto">
            <a:xfrm>
              <a:off x="2713038" y="3495676"/>
              <a:ext cx="49213" cy="49213"/>
            </a:xfrm>
            <a:custGeom>
              <a:avLst/>
              <a:gdLst>
                <a:gd name="T0" fmla="*/ 86 w 235"/>
                <a:gd name="T1" fmla="*/ 5 h 221"/>
                <a:gd name="T2" fmla="*/ 79 w 235"/>
                <a:gd name="T3" fmla="*/ 0 h 221"/>
                <a:gd name="T4" fmla="*/ 18 w 235"/>
                <a:gd name="T5" fmla="*/ 5 h 221"/>
                <a:gd name="T6" fmla="*/ 9 w 235"/>
                <a:gd name="T7" fmla="*/ 15 h 221"/>
                <a:gd name="T8" fmla="*/ 21 w 235"/>
                <a:gd name="T9" fmla="*/ 21 h 221"/>
                <a:gd name="T10" fmla="*/ 46 w 235"/>
                <a:gd name="T11" fmla="*/ 29 h 221"/>
                <a:gd name="T12" fmla="*/ 36 w 235"/>
                <a:gd name="T13" fmla="*/ 70 h 221"/>
                <a:gd name="T14" fmla="*/ 6 w 235"/>
                <a:gd name="T15" fmla="*/ 192 h 221"/>
                <a:gd name="T16" fmla="*/ 0 w 235"/>
                <a:gd name="T17" fmla="*/ 215 h 221"/>
                <a:gd name="T18" fmla="*/ 8 w 235"/>
                <a:gd name="T19" fmla="*/ 221 h 221"/>
                <a:gd name="T20" fmla="*/ 15 w 235"/>
                <a:gd name="T21" fmla="*/ 221 h 221"/>
                <a:gd name="T22" fmla="*/ 156 w 235"/>
                <a:gd name="T23" fmla="*/ 147 h 221"/>
                <a:gd name="T24" fmla="*/ 235 w 235"/>
                <a:gd name="T25" fmla="*/ 13 h 221"/>
                <a:gd name="T26" fmla="*/ 221 w 235"/>
                <a:gd name="T27" fmla="*/ 0 h 221"/>
                <a:gd name="T28" fmla="*/ 201 w 235"/>
                <a:gd name="T29" fmla="*/ 16 h 221"/>
                <a:gd name="T30" fmla="*/ 37 w 235"/>
                <a:gd name="T31" fmla="*/ 204 h 221"/>
                <a:gd name="T32" fmla="*/ 86 w 235"/>
                <a:gd name="T33" fmla="*/ 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5" h="221">
                  <a:moveTo>
                    <a:pt x="86" y="5"/>
                  </a:moveTo>
                  <a:cubicBezTo>
                    <a:pt x="86" y="5"/>
                    <a:pt x="86" y="0"/>
                    <a:pt x="79" y="0"/>
                  </a:cubicBezTo>
                  <a:cubicBezTo>
                    <a:pt x="68" y="0"/>
                    <a:pt x="31" y="4"/>
                    <a:pt x="18" y="5"/>
                  </a:cubicBezTo>
                  <a:cubicBezTo>
                    <a:pt x="14" y="5"/>
                    <a:pt x="9" y="6"/>
                    <a:pt x="9" y="15"/>
                  </a:cubicBezTo>
                  <a:cubicBezTo>
                    <a:pt x="9" y="21"/>
                    <a:pt x="13" y="21"/>
                    <a:pt x="21" y="21"/>
                  </a:cubicBezTo>
                  <a:cubicBezTo>
                    <a:pt x="45" y="21"/>
                    <a:pt x="46" y="24"/>
                    <a:pt x="46" y="29"/>
                  </a:cubicBezTo>
                  <a:cubicBezTo>
                    <a:pt x="46" y="33"/>
                    <a:pt x="40" y="56"/>
                    <a:pt x="36" y="70"/>
                  </a:cubicBezTo>
                  <a:lnTo>
                    <a:pt x="6" y="192"/>
                  </a:lnTo>
                  <a:cubicBezTo>
                    <a:pt x="4" y="200"/>
                    <a:pt x="0" y="214"/>
                    <a:pt x="0" y="215"/>
                  </a:cubicBezTo>
                  <a:cubicBezTo>
                    <a:pt x="0" y="220"/>
                    <a:pt x="5" y="221"/>
                    <a:pt x="8" y="221"/>
                  </a:cubicBezTo>
                  <a:lnTo>
                    <a:pt x="15" y="221"/>
                  </a:lnTo>
                  <a:cubicBezTo>
                    <a:pt x="50" y="215"/>
                    <a:pt x="105" y="195"/>
                    <a:pt x="156" y="147"/>
                  </a:cubicBezTo>
                  <a:cubicBezTo>
                    <a:pt x="222" y="86"/>
                    <a:pt x="235" y="18"/>
                    <a:pt x="235" y="13"/>
                  </a:cubicBezTo>
                  <a:cubicBezTo>
                    <a:pt x="235" y="5"/>
                    <a:pt x="229" y="0"/>
                    <a:pt x="221" y="0"/>
                  </a:cubicBezTo>
                  <a:cubicBezTo>
                    <a:pt x="217" y="0"/>
                    <a:pt x="205" y="2"/>
                    <a:pt x="201" y="16"/>
                  </a:cubicBezTo>
                  <a:cubicBezTo>
                    <a:pt x="169" y="130"/>
                    <a:pt x="94" y="186"/>
                    <a:pt x="37" y="204"/>
                  </a:cubicBezTo>
                  <a:lnTo>
                    <a:pt x="86" y="5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9" name="Freeform 14 1" descr="\documentclass{article}&#10;\usepackage{amsmath}&#10;\pagestyle{empty}&#10;\begin{document}&#10;&#10;&#10;$M$&#10;&#10;\end{document}" title="IguanaTex Vector Display">
            <a:extLst>
              <a:ext uri="{FF2B5EF4-FFF2-40B4-BE49-F238E27FC236}">
                <a16:creationId xmlns:a16="http://schemas.microsoft.com/office/drawing/2014/main" id="{896E4786-D33D-4A08-8D8C-2ADBAD06D03C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7068861" y="2074007"/>
            <a:ext cx="131762" cy="93663"/>
          </a:xfrm>
          <a:custGeom>
            <a:avLst/>
            <a:gdLst>
              <a:gd name="T0" fmla="*/ 441 w 500"/>
              <a:gd name="T1" fmla="*/ 39 h 341"/>
              <a:gd name="T2" fmla="*/ 484 w 500"/>
              <a:gd name="T3" fmla="*/ 16 h 341"/>
              <a:gd name="T4" fmla="*/ 500 w 500"/>
              <a:gd name="T5" fmla="*/ 6 h 341"/>
              <a:gd name="T6" fmla="*/ 486 w 500"/>
              <a:gd name="T7" fmla="*/ 0 h 341"/>
              <a:gd name="T8" fmla="*/ 421 w 500"/>
              <a:gd name="T9" fmla="*/ 0 h 341"/>
              <a:gd name="T10" fmla="*/ 401 w 500"/>
              <a:gd name="T11" fmla="*/ 10 h 341"/>
              <a:gd name="T12" fmla="*/ 219 w 500"/>
              <a:gd name="T13" fmla="*/ 294 h 341"/>
              <a:gd name="T14" fmla="*/ 180 w 500"/>
              <a:gd name="T15" fmla="*/ 12 h 341"/>
              <a:gd name="T16" fmla="*/ 165 w 500"/>
              <a:gd name="T17" fmla="*/ 0 h 341"/>
              <a:gd name="T18" fmla="*/ 96 w 500"/>
              <a:gd name="T19" fmla="*/ 0 h 341"/>
              <a:gd name="T20" fmla="*/ 81 w 500"/>
              <a:gd name="T21" fmla="*/ 10 h 341"/>
              <a:gd name="T22" fmla="*/ 96 w 500"/>
              <a:gd name="T23" fmla="*/ 16 h 341"/>
              <a:gd name="T24" fmla="*/ 117 w 500"/>
              <a:gd name="T25" fmla="*/ 17 h 341"/>
              <a:gd name="T26" fmla="*/ 128 w 500"/>
              <a:gd name="T27" fmla="*/ 25 h 341"/>
              <a:gd name="T28" fmla="*/ 126 w 500"/>
              <a:gd name="T29" fmla="*/ 34 h 341"/>
              <a:gd name="T30" fmla="*/ 63 w 500"/>
              <a:gd name="T31" fmla="*/ 288 h 341"/>
              <a:gd name="T32" fmla="*/ 9 w 500"/>
              <a:gd name="T33" fmla="*/ 326 h 341"/>
              <a:gd name="T34" fmla="*/ 0 w 500"/>
              <a:gd name="T35" fmla="*/ 335 h 341"/>
              <a:gd name="T36" fmla="*/ 7 w 500"/>
              <a:gd name="T37" fmla="*/ 341 h 341"/>
              <a:gd name="T38" fmla="*/ 57 w 500"/>
              <a:gd name="T39" fmla="*/ 340 h 341"/>
              <a:gd name="T40" fmla="*/ 108 w 500"/>
              <a:gd name="T41" fmla="*/ 341 h 341"/>
              <a:gd name="T42" fmla="*/ 117 w 500"/>
              <a:gd name="T43" fmla="*/ 331 h 341"/>
              <a:gd name="T44" fmla="*/ 108 w 500"/>
              <a:gd name="T45" fmla="*/ 326 h 341"/>
              <a:gd name="T46" fmla="*/ 74 w 500"/>
              <a:gd name="T47" fmla="*/ 304 h 341"/>
              <a:gd name="T48" fmla="*/ 76 w 500"/>
              <a:gd name="T49" fmla="*/ 292 h 341"/>
              <a:gd name="T50" fmla="*/ 144 w 500"/>
              <a:gd name="T51" fmla="*/ 20 h 341"/>
              <a:gd name="T52" fmla="*/ 145 w 500"/>
              <a:gd name="T53" fmla="*/ 20 h 341"/>
              <a:gd name="T54" fmla="*/ 188 w 500"/>
              <a:gd name="T55" fmla="*/ 330 h 341"/>
              <a:gd name="T56" fmla="*/ 195 w 500"/>
              <a:gd name="T57" fmla="*/ 341 h 341"/>
              <a:gd name="T58" fmla="*/ 206 w 500"/>
              <a:gd name="T59" fmla="*/ 332 h 341"/>
              <a:gd name="T60" fmla="*/ 408 w 500"/>
              <a:gd name="T61" fmla="*/ 16 h 341"/>
              <a:gd name="T62" fmla="*/ 408 w 500"/>
              <a:gd name="T63" fmla="*/ 16 h 341"/>
              <a:gd name="T64" fmla="*/ 337 w 500"/>
              <a:gd name="T65" fmla="*/ 302 h 341"/>
              <a:gd name="T66" fmla="*/ 291 w 500"/>
              <a:gd name="T67" fmla="*/ 326 h 341"/>
              <a:gd name="T68" fmla="*/ 277 w 500"/>
              <a:gd name="T69" fmla="*/ 335 h 341"/>
              <a:gd name="T70" fmla="*/ 285 w 500"/>
              <a:gd name="T71" fmla="*/ 341 h 341"/>
              <a:gd name="T72" fmla="*/ 347 w 500"/>
              <a:gd name="T73" fmla="*/ 340 h 341"/>
              <a:gd name="T74" fmla="*/ 409 w 500"/>
              <a:gd name="T75" fmla="*/ 341 h 341"/>
              <a:gd name="T76" fmla="*/ 419 w 500"/>
              <a:gd name="T77" fmla="*/ 331 h 341"/>
              <a:gd name="T78" fmla="*/ 405 w 500"/>
              <a:gd name="T79" fmla="*/ 326 h 341"/>
              <a:gd name="T80" fmla="*/ 372 w 500"/>
              <a:gd name="T81" fmla="*/ 317 h 341"/>
              <a:gd name="T82" fmla="*/ 375 w 500"/>
              <a:gd name="T83" fmla="*/ 305 h 341"/>
              <a:gd name="T84" fmla="*/ 441 w 500"/>
              <a:gd name="T85" fmla="*/ 39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00" h="341">
                <a:moveTo>
                  <a:pt x="441" y="39"/>
                </a:moveTo>
                <a:cubicBezTo>
                  <a:pt x="446" y="21"/>
                  <a:pt x="447" y="16"/>
                  <a:pt x="484" y="16"/>
                </a:cubicBezTo>
                <a:cubicBezTo>
                  <a:pt x="495" y="16"/>
                  <a:pt x="500" y="16"/>
                  <a:pt x="500" y="6"/>
                </a:cubicBezTo>
                <a:cubicBezTo>
                  <a:pt x="500" y="0"/>
                  <a:pt x="495" y="0"/>
                  <a:pt x="486" y="0"/>
                </a:cubicBezTo>
                <a:lnTo>
                  <a:pt x="421" y="0"/>
                </a:lnTo>
                <a:cubicBezTo>
                  <a:pt x="408" y="0"/>
                  <a:pt x="407" y="0"/>
                  <a:pt x="401" y="10"/>
                </a:cubicBezTo>
                <a:lnTo>
                  <a:pt x="219" y="294"/>
                </a:lnTo>
                <a:lnTo>
                  <a:pt x="180" y="12"/>
                </a:lnTo>
                <a:cubicBezTo>
                  <a:pt x="179" y="0"/>
                  <a:pt x="178" y="0"/>
                  <a:pt x="165" y="0"/>
                </a:cubicBezTo>
                <a:lnTo>
                  <a:pt x="96" y="0"/>
                </a:lnTo>
                <a:cubicBezTo>
                  <a:pt x="87" y="0"/>
                  <a:pt x="81" y="0"/>
                  <a:pt x="81" y="10"/>
                </a:cubicBezTo>
                <a:cubicBezTo>
                  <a:pt x="81" y="16"/>
                  <a:pt x="86" y="16"/>
                  <a:pt x="96" y="16"/>
                </a:cubicBezTo>
                <a:cubicBezTo>
                  <a:pt x="102" y="16"/>
                  <a:pt x="111" y="16"/>
                  <a:pt x="117" y="17"/>
                </a:cubicBezTo>
                <a:cubicBezTo>
                  <a:pt x="125" y="18"/>
                  <a:pt x="128" y="19"/>
                  <a:pt x="128" y="25"/>
                </a:cubicBezTo>
                <a:cubicBezTo>
                  <a:pt x="128" y="27"/>
                  <a:pt x="128" y="28"/>
                  <a:pt x="126" y="34"/>
                </a:cubicBezTo>
                <a:lnTo>
                  <a:pt x="63" y="288"/>
                </a:lnTo>
                <a:cubicBezTo>
                  <a:pt x="58" y="308"/>
                  <a:pt x="49" y="324"/>
                  <a:pt x="9" y="326"/>
                </a:cubicBezTo>
                <a:cubicBezTo>
                  <a:pt x="6" y="326"/>
                  <a:pt x="0" y="326"/>
                  <a:pt x="0" y="335"/>
                </a:cubicBezTo>
                <a:cubicBezTo>
                  <a:pt x="0" y="340"/>
                  <a:pt x="3" y="341"/>
                  <a:pt x="7" y="341"/>
                </a:cubicBezTo>
                <a:cubicBezTo>
                  <a:pt x="23" y="341"/>
                  <a:pt x="40" y="340"/>
                  <a:pt x="57" y="340"/>
                </a:cubicBezTo>
                <a:cubicBezTo>
                  <a:pt x="74" y="340"/>
                  <a:pt x="92" y="341"/>
                  <a:pt x="108" y="341"/>
                </a:cubicBezTo>
                <a:cubicBezTo>
                  <a:pt x="111" y="341"/>
                  <a:pt x="117" y="341"/>
                  <a:pt x="117" y="331"/>
                </a:cubicBezTo>
                <a:cubicBezTo>
                  <a:pt x="117" y="326"/>
                  <a:pt x="112" y="326"/>
                  <a:pt x="108" y="326"/>
                </a:cubicBezTo>
                <a:cubicBezTo>
                  <a:pt x="80" y="325"/>
                  <a:pt x="74" y="315"/>
                  <a:pt x="74" y="304"/>
                </a:cubicBezTo>
                <a:cubicBezTo>
                  <a:pt x="74" y="300"/>
                  <a:pt x="75" y="298"/>
                  <a:pt x="76" y="292"/>
                </a:cubicBezTo>
                <a:lnTo>
                  <a:pt x="144" y="20"/>
                </a:lnTo>
                <a:lnTo>
                  <a:pt x="145" y="20"/>
                </a:lnTo>
                <a:lnTo>
                  <a:pt x="188" y="330"/>
                </a:lnTo>
                <a:cubicBezTo>
                  <a:pt x="189" y="336"/>
                  <a:pt x="189" y="341"/>
                  <a:pt x="195" y="341"/>
                </a:cubicBezTo>
                <a:cubicBezTo>
                  <a:pt x="201" y="341"/>
                  <a:pt x="204" y="336"/>
                  <a:pt x="206" y="332"/>
                </a:cubicBezTo>
                <a:lnTo>
                  <a:pt x="408" y="16"/>
                </a:lnTo>
                <a:lnTo>
                  <a:pt x="408" y="16"/>
                </a:lnTo>
                <a:lnTo>
                  <a:pt x="337" y="302"/>
                </a:lnTo>
                <a:cubicBezTo>
                  <a:pt x="332" y="322"/>
                  <a:pt x="331" y="326"/>
                  <a:pt x="291" y="326"/>
                </a:cubicBezTo>
                <a:cubicBezTo>
                  <a:pt x="283" y="326"/>
                  <a:pt x="277" y="326"/>
                  <a:pt x="277" y="335"/>
                </a:cubicBezTo>
                <a:cubicBezTo>
                  <a:pt x="277" y="341"/>
                  <a:pt x="283" y="341"/>
                  <a:pt x="285" y="341"/>
                </a:cubicBezTo>
                <a:cubicBezTo>
                  <a:pt x="299" y="341"/>
                  <a:pt x="333" y="340"/>
                  <a:pt x="347" y="340"/>
                </a:cubicBezTo>
                <a:cubicBezTo>
                  <a:pt x="367" y="340"/>
                  <a:pt x="389" y="341"/>
                  <a:pt x="409" y="341"/>
                </a:cubicBezTo>
                <a:cubicBezTo>
                  <a:pt x="412" y="341"/>
                  <a:pt x="419" y="341"/>
                  <a:pt x="419" y="331"/>
                </a:cubicBezTo>
                <a:cubicBezTo>
                  <a:pt x="419" y="326"/>
                  <a:pt x="414" y="326"/>
                  <a:pt x="405" y="326"/>
                </a:cubicBezTo>
                <a:cubicBezTo>
                  <a:pt x="386" y="326"/>
                  <a:pt x="372" y="326"/>
                  <a:pt x="372" y="317"/>
                </a:cubicBezTo>
                <a:cubicBezTo>
                  <a:pt x="372" y="315"/>
                  <a:pt x="372" y="314"/>
                  <a:pt x="375" y="305"/>
                </a:cubicBezTo>
                <a:lnTo>
                  <a:pt x="441" y="39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14 2" descr="\documentclass{article}&#10;\usepackage{amsmath}&#10;\pagestyle{empty}&#10;\begin{document}&#10;&#10;&#10;$M$&#10;&#10;\end{document}" title="IguanaTex Vector Display">
            <a:extLst>
              <a:ext uri="{FF2B5EF4-FFF2-40B4-BE49-F238E27FC236}">
                <a16:creationId xmlns:a16="http://schemas.microsoft.com/office/drawing/2014/main" id="{6AE7FD44-0D7A-49DA-B5DF-5AAB33BE850B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5103548" y="2098984"/>
            <a:ext cx="131762" cy="93663"/>
          </a:xfrm>
          <a:custGeom>
            <a:avLst/>
            <a:gdLst>
              <a:gd name="T0" fmla="*/ 441 w 500"/>
              <a:gd name="T1" fmla="*/ 39 h 341"/>
              <a:gd name="T2" fmla="*/ 484 w 500"/>
              <a:gd name="T3" fmla="*/ 16 h 341"/>
              <a:gd name="T4" fmla="*/ 500 w 500"/>
              <a:gd name="T5" fmla="*/ 6 h 341"/>
              <a:gd name="T6" fmla="*/ 486 w 500"/>
              <a:gd name="T7" fmla="*/ 0 h 341"/>
              <a:gd name="T8" fmla="*/ 421 w 500"/>
              <a:gd name="T9" fmla="*/ 0 h 341"/>
              <a:gd name="T10" fmla="*/ 401 w 500"/>
              <a:gd name="T11" fmla="*/ 10 h 341"/>
              <a:gd name="T12" fmla="*/ 219 w 500"/>
              <a:gd name="T13" fmla="*/ 294 h 341"/>
              <a:gd name="T14" fmla="*/ 180 w 500"/>
              <a:gd name="T15" fmla="*/ 12 h 341"/>
              <a:gd name="T16" fmla="*/ 165 w 500"/>
              <a:gd name="T17" fmla="*/ 0 h 341"/>
              <a:gd name="T18" fmla="*/ 96 w 500"/>
              <a:gd name="T19" fmla="*/ 0 h 341"/>
              <a:gd name="T20" fmla="*/ 81 w 500"/>
              <a:gd name="T21" fmla="*/ 10 h 341"/>
              <a:gd name="T22" fmla="*/ 96 w 500"/>
              <a:gd name="T23" fmla="*/ 16 h 341"/>
              <a:gd name="T24" fmla="*/ 117 w 500"/>
              <a:gd name="T25" fmla="*/ 17 h 341"/>
              <a:gd name="T26" fmla="*/ 128 w 500"/>
              <a:gd name="T27" fmla="*/ 25 h 341"/>
              <a:gd name="T28" fmla="*/ 126 w 500"/>
              <a:gd name="T29" fmla="*/ 34 h 341"/>
              <a:gd name="T30" fmla="*/ 63 w 500"/>
              <a:gd name="T31" fmla="*/ 288 h 341"/>
              <a:gd name="T32" fmla="*/ 9 w 500"/>
              <a:gd name="T33" fmla="*/ 326 h 341"/>
              <a:gd name="T34" fmla="*/ 0 w 500"/>
              <a:gd name="T35" fmla="*/ 335 h 341"/>
              <a:gd name="T36" fmla="*/ 7 w 500"/>
              <a:gd name="T37" fmla="*/ 341 h 341"/>
              <a:gd name="T38" fmla="*/ 57 w 500"/>
              <a:gd name="T39" fmla="*/ 340 h 341"/>
              <a:gd name="T40" fmla="*/ 108 w 500"/>
              <a:gd name="T41" fmla="*/ 341 h 341"/>
              <a:gd name="T42" fmla="*/ 117 w 500"/>
              <a:gd name="T43" fmla="*/ 331 h 341"/>
              <a:gd name="T44" fmla="*/ 108 w 500"/>
              <a:gd name="T45" fmla="*/ 326 h 341"/>
              <a:gd name="T46" fmla="*/ 74 w 500"/>
              <a:gd name="T47" fmla="*/ 304 h 341"/>
              <a:gd name="T48" fmla="*/ 76 w 500"/>
              <a:gd name="T49" fmla="*/ 292 h 341"/>
              <a:gd name="T50" fmla="*/ 144 w 500"/>
              <a:gd name="T51" fmla="*/ 20 h 341"/>
              <a:gd name="T52" fmla="*/ 145 w 500"/>
              <a:gd name="T53" fmla="*/ 20 h 341"/>
              <a:gd name="T54" fmla="*/ 188 w 500"/>
              <a:gd name="T55" fmla="*/ 330 h 341"/>
              <a:gd name="T56" fmla="*/ 195 w 500"/>
              <a:gd name="T57" fmla="*/ 341 h 341"/>
              <a:gd name="T58" fmla="*/ 206 w 500"/>
              <a:gd name="T59" fmla="*/ 332 h 341"/>
              <a:gd name="T60" fmla="*/ 408 w 500"/>
              <a:gd name="T61" fmla="*/ 16 h 341"/>
              <a:gd name="T62" fmla="*/ 408 w 500"/>
              <a:gd name="T63" fmla="*/ 16 h 341"/>
              <a:gd name="T64" fmla="*/ 337 w 500"/>
              <a:gd name="T65" fmla="*/ 302 h 341"/>
              <a:gd name="T66" fmla="*/ 291 w 500"/>
              <a:gd name="T67" fmla="*/ 326 h 341"/>
              <a:gd name="T68" fmla="*/ 277 w 500"/>
              <a:gd name="T69" fmla="*/ 335 h 341"/>
              <a:gd name="T70" fmla="*/ 285 w 500"/>
              <a:gd name="T71" fmla="*/ 341 h 341"/>
              <a:gd name="T72" fmla="*/ 347 w 500"/>
              <a:gd name="T73" fmla="*/ 340 h 341"/>
              <a:gd name="T74" fmla="*/ 409 w 500"/>
              <a:gd name="T75" fmla="*/ 341 h 341"/>
              <a:gd name="T76" fmla="*/ 419 w 500"/>
              <a:gd name="T77" fmla="*/ 331 h 341"/>
              <a:gd name="T78" fmla="*/ 405 w 500"/>
              <a:gd name="T79" fmla="*/ 326 h 341"/>
              <a:gd name="T80" fmla="*/ 372 w 500"/>
              <a:gd name="T81" fmla="*/ 317 h 341"/>
              <a:gd name="T82" fmla="*/ 375 w 500"/>
              <a:gd name="T83" fmla="*/ 305 h 341"/>
              <a:gd name="T84" fmla="*/ 441 w 500"/>
              <a:gd name="T85" fmla="*/ 39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00" h="341">
                <a:moveTo>
                  <a:pt x="441" y="39"/>
                </a:moveTo>
                <a:cubicBezTo>
                  <a:pt x="446" y="21"/>
                  <a:pt x="447" y="16"/>
                  <a:pt x="484" y="16"/>
                </a:cubicBezTo>
                <a:cubicBezTo>
                  <a:pt x="495" y="16"/>
                  <a:pt x="500" y="16"/>
                  <a:pt x="500" y="6"/>
                </a:cubicBezTo>
                <a:cubicBezTo>
                  <a:pt x="500" y="0"/>
                  <a:pt x="495" y="0"/>
                  <a:pt x="486" y="0"/>
                </a:cubicBezTo>
                <a:lnTo>
                  <a:pt x="421" y="0"/>
                </a:lnTo>
                <a:cubicBezTo>
                  <a:pt x="408" y="0"/>
                  <a:pt x="407" y="0"/>
                  <a:pt x="401" y="10"/>
                </a:cubicBezTo>
                <a:lnTo>
                  <a:pt x="219" y="294"/>
                </a:lnTo>
                <a:lnTo>
                  <a:pt x="180" y="12"/>
                </a:lnTo>
                <a:cubicBezTo>
                  <a:pt x="179" y="0"/>
                  <a:pt x="178" y="0"/>
                  <a:pt x="165" y="0"/>
                </a:cubicBezTo>
                <a:lnTo>
                  <a:pt x="96" y="0"/>
                </a:lnTo>
                <a:cubicBezTo>
                  <a:pt x="87" y="0"/>
                  <a:pt x="81" y="0"/>
                  <a:pt x="81" y="10"/>
                </a:cubicBezTo>
                <a:cubicBezTo>
                  <a:pt x="81" y="16"/>
                  <a:pt x="86" y="16"/>
                  <a:pt x="96" y="16"/>
                </a:cubicBezTo>
                <a:cubicBezTo>
                  <a:pt x="102" y="16"/>
                  <a:pt x="111" y="16"/>
                  <a:pt x="117" y="17"/>
                </a:cubicBezTo>
                <a:cubicBezTo>
                  <a:pt x="125" y="18"/>
                  <a:pt x="128" y="19"/>
                  <a:pt x="128" y="25"/>
                </a:cubicBezTo>
                <a:cubicBezTo>
                  <a:pt x="128" y="27"/>
                  <a:pt x="128" y="28"/>
                  <a:pt x="126" y="34"/>
                </a:cubicBezTo>
                <a:lnTo>
                  <a:pt x="63" y="288"/>
                </a:lnTo>
                <a:cubicBezTo>
                  <a:pt x="58" y="308"/>
                  <a:pt x="49" y="324"/>
                  <a:pt x="9" y="326"/>
                </a:cubicBezTo>
                <a:cubicBezTo>
                  <a:pt x="6" y="326"/>
                  <a:pt x="0" y="326"/>
                  <a:pt x="0" y="335"/>
                </a:cubicBezTo>
                <a:cubicBezTo>
                  <a:pt x="0" y="340"/>
                  <a:pt x="3" y="341"/>
                  <a:pt x="7" y="341"/>
                </a:cubicBezTo>
                <a:cubicBezTo>
                  <a:pt x="23" y="341"/>
                  <a:pt x="40" y="340"/>
                  <a:pt x="57" y="340"/>
                </a:cubicBezTo>
                <a:cubicBezTo>
                  <a:pt x="74" y="340"/>
                  <a:pt x="92" y="341"/>
                  <a:pt x="108" y="341"/>
                </a:cubicBezTo>
                <a:cubicBezTo>
                  <a:pt x="111" y="341"/>
                  <a:pt x="117" y="341"/>
                  <a:pt x="117" y="331"/>
                </a:cubicBezTo>
                <a:cubicBezTo>
                  <a:pt x="117" y="326"/>
                  <a:pt x="112" y="326"/>
                  <a:pt x="108" y="326"/>
                </a:cubicBezTo>
                <a:cubicBezTo>
                  <a:pt x="80" y="325"/>
                  <a:pt x="74" y="315"/>
                  <a:pt x="74" y="304"/>
                </a:cubicBezTo>
                <a:cubicBezTo>
                  <a:pt x="74" y="300"/>
                  <a:pt x="75" y="298"/>
                  <a:pt x="76" y="292"/>
                </a:cubicBezTo>
                <a:lnTo>
                  <a:pt x="144" y="20"/>
                </a:lnTo>
                <a:lnTo>
                  <a:pt x="145" y="20"/>
                </a:lnTo>
                <a:lnTo>
                  <a:pt x="188" y="330"/>
                </a:lnTo>
                <a:cubicBezTo>
                  <a:pt x="189" y="336"/>
                  <a:pt x="189" y="341"/>
                  <a:pt x="195" y="341"/>
                </a:cubicBezTo>
                <a:cubicBezTo>
                  <a:pt x="201" y="341"/>
                  <a:pt x="204" y="336"/>
                  <a:pt x="206" y="332"/>
                </a:cubicBezTo>
                <a:lnTo>
                  <a:pt x="408" y="16"/>
                </a:lnTo>
                <a:lnTo>
                  <a:pt x="408" y="16"/>
                </a:lnTo>
                <a:lnTo>
                  <a:pt x="337" y="302"/>
                </a:lnTo>
                <a:cubicBezTo>
                  <a:pt x="332" y="322"/>
                  <a:pt x="331" y="326"/>
                  <a:pt x="291" y="326"/>
                </a:cubicBezTo>
                <a:cubicBezTo>
                  <a:pt x="283" y="326"/>
                  <a:pt x="277" y="326"/>
                  <a:pt x="277" y="335"/>
                </a:cubicBezTo>
                <a:cubicBezTo>
                  <a:pt x="277" y="341"/>
                  <a:pt x="283" y="341"/>
                  <a:pt x="285" y="341"/>
                </a:cubicBezTo>
                <a:cubicBezTo>
                  <a:pt x="299" y="341"/>
                  <a:pt x="333" y="340"/>
                  <a:pt x="347" y="340"/>
                </a:cubicBezTo>
                <a:cubicBezTo>
                  <a:pt x="367" y="340"/>
                  <a:pt x="389" y="341"/>
                  <a:pt x="409" y="341"/>
                </a:cubicBezTo>
                <a:cubicBezTo>
                  <a:pt x="412" y="341"/>
                  <a:pt x="419" y="341"/>
                  <a:pt x="419" y="331"/>
                </a:cubicBezTo>
                <a:cubicBezTo>
                  <a:pt x="419" y="326"/>
                  <a:pt x="414" y="326"/>
                  <a:pt x="405" y="326"/>
                </a:cubicBezTo>
                <a:cubicBezTo>
                  <a:pt x="386" y="326"/>
                  <a:pt x="372" y="326"/>
                  <a:pt x="372" y="317"/>
                </a:cubicBezTo>
                <a:cubicBezTo>
                  <a:pt x="372" y="315"/>
                  <a:pt x="372" y="314"/>
                  <a:pt x="375" y="305"/>
                </a:cubicBezTo>
                <a:lnTo>
                  <a:pt x="441" y="39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4A9CBC2C-C330-4226-986F-10918A05AB94}"/>
              </a:ext>
            </a:extLst>
          </p:cNvPr>
          <p:cNvPicPr>
            <a:picLocks noChangeAspect="1"/>
          </p:cNvPicPr>
          <p:nvPr/>
        </p:nvPicPr>
        <p:blipFill rotWithShape="1">
          <a:blip r:embed="rId75"/>
          <a:srcRect l="23698" t="25123" r="22979" b="47108"/>
          <a:stretch/>
        </p:blipFill>
        <p:spPr>
          <a:xfrm>
            <a:off x="4349774" y="2686249"/>
            <a:ext cx="1919604" cy="138288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9CAB58A-1A80-402C-B682-7E8778C0954E}"/>
              </a:ext>
            </a:extLst>
          </p:cNvPr>
          <p:cNvSpPr txBox="1"/>
          <p:nvPr/>
        </p:nvSpPr>
        <p:spPr>
          <a:xfrm>
            <a:off x="4493760" y="3881298"/>
            <a:ext cx="168592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latin typeface="Gill Sans MT" panose="020B0502020104020203" pitchFamily="34" charset="0"/>
                <a:ea typeface="Ebrima" panose="02000000000000000000" pitchFamily="2" charset="0"/>
                <a:cs typeface="Ebrima" panose="02000000000000000000" pitchFamily="2" charset="0"/>
              </a:rPr>
              <a:t>How </a:t>
            </a:r>
            <a:r>
              <a:rPr lang="en-US" sz="900" dirty="0" err="1">
                <a:latin typeface="Gill Sans MT" panose="020B0502020104020203" pitchFamily="34" charset="0"/>
                <a:ea typeface="Ebrima" panose="02000000000000000000" pitchFamily="2" charset="0"/>
                <a:cs typeface="Ebrima" panose="02000000000000000000" pitchFamily="2" charset="0"/>
              </a:rPr>
              <a:t>vdW</a:t>
            </a:r>
            <a:r>
              <a:rPr lang="en-US" sz="900" dirty="0">
                <a:latin typeface="Gill Sans MT" panose="020B0502020104020203" pitchFamily="34" charset="0"/>
                <a:ea typeface="Ebrima" panose="02000000000000000000" pitchFamily="2" charset="0"/>
                <a:cs typeface="Ebrima" panose="02000000000000000000" pitchFamily="2" charset="0"/>
              </a:rPr>
              <a:t>  materials bend</a:t>
            </a:r>
            <a:r>
              <a:rPr lang="en-US" sz="900" dirty="0"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91212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50C76-C476-4918-9EBE-E9BB7BFCA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6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BCB25D-3F00-4A93-A2E4-2D82F3EC6508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10882" t="23231" r="17810" b="20500"/>
          <a:stretch/>
        </p:blipFill>
        <p:spPr>
          <a:xfrm flipV="1">
            <a:off x="1167106" y="1795017"/>
            <a:ext cx="2326202" cy="112074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CDB5147E-C14B-48BE-91E6-A24C74E2E705}"/>
              </a:ext>
            </a:extLst>
          </p:cNvPr>
          <p:cNvGrpSpPr/>
          <p:nvPr/>
        </p:nvGrpSpPr>
        <p:grpSpPr>
          <a:xfrm>
            <a:off x="1232927" y="1535759"/>
            <a:ext cx="1097280" cy="36000"/>
            <a:chOff x="2151203" y="1870981"/>
            <a:chExt cx="588527" cy="37807"/>
          </a:xfrm>
        </p:grpSpPr>
        <p:cxnSp>
          <p:nvCxnSpPr>
            <p:cNvPr id="7" name="直接连接符 62 1">
              <a:extLst>
                <a:ext uri="{FF2B5EF4-FFF2-40B4-BE49-F238E27FC236}">
                  <a16:creationId xmlns:a16="http://schemas.microsoft.com/office/drawing/2014/main" id="{F0D5C3C8-E27B-4C9C-B8CB-576CAB3D164A}"/>
                </a:ext>
              </a:extLst>
            </p:cNvPr>
            <p:cNvCxnSpPr/>
            <p:nvPr/>
          </p:nvCxnSpPr>
          <p:spPr>
            <a:xfrm rot="5400000">
              <a:off x="2720826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63 1">
              <a:extLst>
                <a:ext uri="{FF2B5EF4-FFF2-40B4-BE49-F238E27FC236}">
                  <a16:creationId xmlns:a16="http://schemas.microsoft.com/office/drawing/2014/main" id="{3D2021FA-3851-4CCA-B489-1D5101B48876}"/>
                </a:ext>
              </a:extLst>
            </p:cNvPr>
            <p:cNvCxnSpPr/>
            <p:nvPr/>
          </p:nvCxnSpPr>
          <p:spPr>
            <a:xfrm rot="5400000">
              <a:off x="2444207" y="1596881"/>
              <a:ext cx="0" cy="586008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64 1">
              <a:extLst>
                <a:ext uri="{FF2B5EF4-FFF2-40B4-BE49-F238E27FC236}">
                  <a16:creationId xmlns:a16="http://schemas.microsoft.com/office/drawing/2014/main" id="{7FEB5C46-BF57-4C36-98B6-174A74A0D347}"/>
                </a:ext>
              </a:extLst>
            </p:cNvPr>
            <p:cNvCxnSpPr/>
            <p:nvPr/>
          </p:nvCxnSpPr>
          <p:spPr>
            <a:xfrm rot="5400000">
              <a:off x="2133842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ACC6F7A-3888-46DB-B5FD-C35775B16E84}"/>
              </a:ext>
            </a:extLst>
          </p:cNvPr>
          <p:cNvGrpSpPr/>
          <p:nvPr/>
        </p:nvGrpSpPr>
        <p:grpSpPr>
          <a:xfrm>
            <a:off x="1624114" y="1659214"/>
            <a:ext cx="702000" cy="36000"/>
            <a:chOff x="2151203" y="1870981"/>
            <a:chExt cx="588527" cy="37807"/>
          </a:xfrm>
        </p:grpSpPr>
        <p:cxnSp>
          <p:nvCxnSpPr>
            <p:cNvPr id="11" name="直接连接符 62 3">
              <a:extLst>
                <a:ext uri="{FF2B5EF4-FFF2-40B4-BE49-F238E27FC236}">
                  <a16:creationId xmlns:a16="http://schemas.microsoft.com/office/drawing/2014/main" id="{0230B090-40B5-472D-AC65-F8A88386CF33}"/>
                </a:ext>
              </a:extLst>
            </p:cNvPr>
            <p:cNvCxnSpPr/>
            <p:nvPr/>
          </p:nvCxnSpPr>
          <p:spPr>
            <a:xfrm rot="5400000">
              <a:off x="2720826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63 3">
              <a:extLst>
                <a:ext uri="{FF2B5EF4-FFF2-40B4-BE49-F238E27FC236}">
                  <a16:creationId xmlns:a16="http://schemas.microsoft.com/office/drawing/2014/main" id="{C9BE3003-9B47-4B25-B922-C3458587E38B}"/>
                </a:ext>
              </a:extLst>
            </p:cNvPr>
            <p:cNvCxnSpPr/>
            <p:nvPr/>
          </p:nvCxnSpPr>
          <p:spPr>
            <a:xfrm rot="5400000">
              <a:off x="2444207" y="1596881"/>
              <a:ext cx="0" cy="586008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64 3">
              <a:extLst>
                <a:ext uri="{FF2B5EF4-FFF2-40B4-BE49-F238E27FC236}">
                  <a16:creationId xmlns:a16="http://schemas.microsoft.com/office/drawing/2014/main" id="{76DE349A-5CDF-426D-A2E2-902F545FD6F2}"/>
                </a:ext>
              </a:extLst>
            </p:cNvPr>
            <p:cNvCxnSpPr/>
            <p:nvPr/>
          </p:nvCxnSpPr>
          <p:spPr>
            <a:xfrm rot="5400000">
              <a:off x="2133842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DD55076-2899-4FAB-A1BD-C35C602A8F59}"/>
              </a:ext>
            </a:extLst>
          </p:cNvPr>
          <p:cNvGrpSpPr/>
          <p:nvPr/>
        </p:nvGrpSpPr>
        <p:grpSpPr>
          <a:xfrm rot="5400000">
            <a:off x="3172980" y="2518901"/>
            <a:ext cx="676656" cy="36000"/>
            <a:chOff x="2151203" y="1870981"/>
            <a:chExt cx="588527" cy="37807"/>
          </a:xfrm>
        </p:grpSpPr>
        <p:cxnSp>
          <p:nvCxnSpPr>
            <p:cNvPr id="15" name="直接连接符 62 5">
              <a:extLst>
                <a:ext uri="{FF2B5EF4-FFF2-40B4-BE49-F238E27FC236}">
                  <a16:creationId xmlns:a16="http://schemas.microsoft.com/office/drawing/2014/main" id="{6A495C3A-B477-4326-B281-E6CD62F27640}"/>
                </a:ext>
              </a:extLst>
            </p:cNvPr>
            <p:cNvCxnSpPr/>
            <p:nvPr/>
          </p:nvCxnSpPr>
          <p:spPr>
            <a:xfrm rot="5400000">
              <a:off x="2720826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63 5">
              <a:extLst>
                <a:ext uri="{FF2B5EF4-FFF2-40B4-BE49-F238E27FC236}">
                  <a16:creationId xmlns:a16="http://schemas.microsoft.com/office/drawing/2014/main" id="{7F423424-BD47-47B7-A32C-4EE854F3785F}"/>
                </a:ext>
              </a:extLst>
            </p:cNvPr>
            <p:cNvCxnSpPr/>
            <p:nvPr/>
          </p:nvCxnSpPr>
          <p:spPr>
            <a:xfrm rot="5400000">
              <a:off x="2444207" y="1596881"/>
              <a:ext cx="0" cy="586008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64 5">
              <a:extLst>
                <a:ext uri="{FF2B5EF4-FFF2-40B4-BE49-F238E27FC236}">
                  <a16:creationId xmlns:a16="http://schemas.microsoft.com/office/drawing/2014/main" id="{593C0ED0-5079-4301-ACFD-6E994CE13A39}"/>
                </a:ext>
              </a:extLst>
            </p:cNvPr>
            <p:cNvCxnSpPr/>
            <p:nvPr/>
          </p:nvCxnSpPr>
          <p:spPr>
            <a:xfrm rot="5400000">
              <a:off x="2133842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Freeform 28 1" descr="\documentclass{article}&#10;\usepackage{amsmath}&#10;\pagestyle{empty}&#10;\begin{document}&#10;&#10;&#10;${R}$&#10;&#10;\end{document}" title="IguanaTex Vector Display">
            <a:extLst>
              <a:ext uri="{FF2B5EF4-FFF2-40B4-BE49-F238E27FC236}">
                <a16:creationId xmlns:a16="http://schemas.microsoft.com/office/drawing/2014/main" id="{25C819A8-7386-4389-93AB-B96312D4BDD2}"/>
              </a:ext>
            </a:extLst>
          </p:cNvPr>
          <p:cNvSpPr>
            <a:spLocks noChangeAspect="1" noEditPoints="1"/>
          </p:cNvSpPr>
          <p:nvPr>
            <p:custDataLst>
              <p:tags r:id="rId1"/>
            </p:custDataLst>
          </p:nvPr>
        </p:nvSpPr>
        <p:spPr bwMode="auto">
          <a:xfrm>
            <a:off x="1835101" y="1372389"/>
            <a:ext cx="115888" cy="112713"/>
          </a:xfrm>
          <a:custGeom>
            <a:avLst/>
            <a:gdLst>
              <a:gd name="T0" fmla="*/ 167 w 357"/>
              <a:gd name="T1" fmla="*/ 34 h 352"/>
              <a:gd name="T2" fmla="*/ 181 w 357"/>
              <a:gd name="T3" fmla="*/ 16 h 352"/>
              <a:gd name="T4" fmla="*/ 212 w 357"/>
              <a:gd name="T5" fmla="*/ 15 h 352"/>
              <a:gd name="T6" fmla="*/ 302 w 357"/>
              <a:gd name="T7" fmla="*/ 65 h 352"/>
              <a:gd name="T8" fmla="*/ 275 w 357"/>
              <a:gd name="T9" fmla="*/ 136 h 352"/>
              <a:gd name="T10" fmla="*/ 191 w 357"/>
              <a:gd name="T11" fmla="*/ 165 h 352"/>
              <a:gd name="T12" fmla="*/ 135 w 357"/>
              <a:gd name="T13" fmla="*/ 165 h 352"/>
              <a:gd name="T14" fmla="*/ 167 w 357"/>
              <a:gd name="T15" fmla="*/ 34 h 352"/>
              <a:gd name="T16" fmla="*/ 239 w 357"/>
              <a:gd name="T17" fmla="*/ 171 h 352"/>
              <a:gd name="T18" fmla="*/ 349 w 357"/>
              <a:gd name="T19" fmla="*/ 75 h 352"/>
              <a:gd name="T20" fmla="*/ 239 w 357"/>
              <a:gd name="T21" fmla="*/ 0 h 352"/>
              <a:gd name="T22" fmla="*/ 96 w 357"/>
              <a:gd name="T23" fmla="*/ 0 h 352"/>
              <a:gd name="T24" fmla="*/ 82 w 357"/>
              <a:gd name="T25" fmla="*/ 10 h 352"/>
              <a:gd name="T26" fmla="*/ 96 w 357"/>
              <a:gd name="T27" fmla="*/ 15 h 352"/>
              <a:gd name="T28" fmla="*/ 115 w 357"/>
              <a:gd name="T29" fmla="*/ 16 h 352"/>
              <a:gd name="T30" fmla="*/ 128 w 357"/>
              <a:gd name="T31" fmla="*/ 24 h 352"/>
              <a:gd name="T32" fmla="*/ 126 w 357"/>
              <a:gd name="T33" fmla="*/ 34 h 352"/>
              <a:gd name="T34" fmla="*/ 59 w 357"/>
              <a:gd name="T35" fmla="*/ 302 h 352"/>
              <a:gd name="T36" fmla="*/ 14 w 357"/>
              <a:gd name="T37" fmla="*/ 326 h 352"/>
              <a:gd name="T38" fmla="*/ 0 w 357"/>
              <a:gd name="T39" fmla="*/ 336 h 352"/>
              <a:gd name="T40" fmla="*/ 7 w 357"/>
              <a:gd name="T41" fmla="*/ 341 h 352"/>
              <a:gd name="T42" fmla="*/ 70 w 357"/>
              <a:gd name="T43" fmla="*/ 340 h 352"/>
              <a:gd name="T44" fmla="*/ 134 w 357"/>
              <a:gd name="T45" fmla="*/ 341 h 352"/>
              <a:gd name="T46" fmla="*/ 144 w 357"/>
              <a:gd name="T47" fmla="*/ 331 h 352"/>
              <a:gd name="T48" fmla="*/ 130 w 357"/>
              <a:gd name="T49" fmla="*/ 326 h 352"/>
              <a:gd name="T50" fmla="*/ 97 w 357"/>
              <a:gd name="T51" fmla="*/ 317 h 352"/>
              <a:gd name="T52" fmla="*/ 99 w 357"/>
              <a:gd name="T53" fmla="*/ 308 h 352"/>
              <a:gd name="T54" fmla="*/ 132 w 357"/>
              <a:gd name="T55" fmla="*/ 176 h 352"/>
              <a:gd name="T56" fmla="*/ 191 w 357"/>
              <a:gd name="T57" fmla="*/ 176 h 352"/>
              <a:gd name="T58" fmla="*/ 246 w 357"/>
              <a:gd name="T59" fmla="*/ 221 h 352"/>
              <a:gd name="T60" fmla="*/ 239 w 357"/>
              <a:gd name="T61" fmla="*/ 256 h 352"/>
              <a:gd name="T62" fmla="*/ 231 w 357"/>
              <a:gd name="T63" fmla="*/ 298 h 352"/>
              <a:gd name="T64" fmla="*/ 297 w 357"/>
              <a:gd name="T65" fmla="*/ 352 h 352"/>
              <a:gd name="T66" fmla="*/ 357 w 357"/>
              <a:gd name="T67" fmla="*/ 295 h 352"/>
              <a:gd name="T68" fmla="*/ 351 w 357"/>
              <a:gd name="T69" fmla="*/ 289 h 352"/>
              <a:gd name="T70" fmla="*/ 344 w 357"/>
              <a:gd name="T71" fmla="*/ 296 h 352"/>
              <a:gd name="T72" fmla="*/ 299 w 357"/>
              <a:gd name="T73" fmla="*/ 341 h 352"/>
              <a:gd name="T74" fmla="*/ 279 w 357"/>
              <a:gd name="T75" fmla="*/ 311 h 352"/>
              <a:gd name="T76" fmla="*/ 284 w 357"/>
              <a:gd name="T77" fmla="*/ 254 h 352"/>
              <a:gd name="T78" fmla="*/ 286 w 357"/>
              <a:gd name="T79" fmla="*/ 230 h 352"/>
              <a:gd name="T80" fmla="*/ 239 w 357"/>
              <a:gd name="T81" fmla="*/ 171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57" h="352">
                <a:moveTo>
                  <a:pt x="167" y="34"/>
                </a:moveTo>
                <a:cubicBezTo>
                  <a:pt x="170" y="22"/>
                  <a:pt x="172" y="17"/>
                  <a:pt x="181" y="16"/>
                </a:cubicBezTo>
                <a:cubicBezTo>
                  <a:pt x="186" y="15"/>
                  <a:pt x="202" y="15"/>
                  <a:pt x="212" y="15"/>
                </a:cubicBezTo>
                <a:cubicBezTo>
                  <a:pt x="247" y="15"/>
                  <a:pt x="302" y="15"/>
                  <a:pt x="302" y="65"/>
                </a:cubicBezTo>
                <a:cubicBezTo>
                  <a:pt x="302" y="82"/>
                  <a:pt x="294" y="116"/>
                  <a:pt x="275" y="136"/>
                </a:cubicBezTo>
                <a:cubicBezTo>
                  <a:pt x="262" y="149"/>
                  <a:pt x="236" y="165"/>
                  <a:pt x="191" y="165"/>
                </a:cubicBezTo>
                <a:lnTo>
                  <a:pt x="135" y="165"/>
                </a:lnTo>
                <a:lnTo>
                  <a:pt x="167" y="34"/>
                </a:lnTo>
                <a:close/>
                <a:moveTo>
                  <a:pt x="239" y="171"/>
                </a:moveTo>
                <a:cubicBezTo>
                  <a:pt x="289" y="160"/>
                  <a:pt x="349" y="125"/>
                  <a:pt x="349" y="75"/>
                </a:cubicBezTo>
                <a:cubicBezTo>
                  <a:pt x="349" y="32"/>
                  <a:pt x="304" y="0"/>
                  <a:pt x="239" y="0"/>
                </a:cubicBezTo>
                <a:lnTo>
                  <a:pt x="96" y="0"/>
                </a:lnTo>
                <a:cubicBezTo>
                  <a:pt x="86" y="0"/>
                  <a:pt x="82" y="0"/>
                  <a:pt x="82" y="10"/>
                </a:cubicBezTo>
                <a:cubicBezTo>
                  <a:pt x="82" y="15"/>
                  <a:pt x="86" y="15"/>
                  <a:pt x="96" y="15"/>
                </a:cubicBezTo>
                <a:cubicBezTo>
                  <a:pt x="97" y="15"/>
                  <a:pt x="106" y="15"/>
                  <a:pt x="115" y="16"/>
                </a:cubicBezTo>
                <a:cubicBezTo>
                  <a:pt x="124" y="17"/>
                  <a:pt x="128" y="18"/>
                  <a:pt x="128" y="24"/>
                </a:cubicBezTo>
                <a:cubicBezTo>
                  <a:pt x="128" y="26"/>
                  <a:pt x="128" y="28"/>
                  <a:pt x="126" y="34"/>
                </a:cubicBezTo>
                <a:lnTo>
                  <a:pt x="59" y="302"/>
                </a:lnTo>
                <a:cubicBezTo>
                  <a:pt x="54" y="322"/>
                  <a:pt x="53" y="326"/>
                  <a:pt x="14" y="326"/>
                </a:cubicBezTo>
                <a:cubicBezTo>
                  <a:pt x="5" y="326"/>
                  <a:pt x="0" y="326"/>
                  <a:pt x="0" y="336"/>
                </a:cubicBezTo>
                <a:cubicBezTo>
                  <a:pt x="0" y="341"/>
                  <a:pt x="6" y="341"/>
                  <a:pt x="7" y="341"/>
                </a:cubicBezTo>
                <a:cubicBezTo>
                  <a:pt x="21" y="341"/>
                  <a:pt x="56" y="340"/>
                  <a:pt x="70" y="340"/>
                </a:cubicBezTo>
                <a:cubicBezTo>
                  <a:pt x="84" y="340"/>
                  <a:pt x="120" y="341"/>
                  <a:pt x="134" y="341"/>
                </a:cubicBezTo>
                <a:cubicBezTo>
                  <a:pt x="138" y="341"/>
                  <a:pt x="144" y="341"/>
                  <a:pt x="144" y="331"/>
                </a:cubicBezTo>
                <a:cubicBezTo>
                  <a:pt x="144" y="326"/>
                  <a:pt x="139" y="326"/>
                  <a:pt x="130" y="326"/>
                </a:cubicBezTo>
                <a:cubicBezTo>
                  <a:pt x="111" y="326"/>
                  <a:pt x="97" y="326"/>
                  <a:pt x="97" y="317"/>
                </a:cubicBezTo>
                <a:cubicBezTo>
                  <a:pt x="97" y="314"/>
                  <a:pt x="98" y="311"/>
                  <a:pt x="99" y="308"/>
                </a:cubicBezTo>
                <a:lnTo>
                  <a:pt x="132" y="176"/>
                </a:lnTo>
                <a:lnTo>
                  <a:pt x="191" y="176"/>
                </a:lnTo>
                <a:cubicBezTo>
                  <a:pt x="237" y="176"/>
                  <a:pt x="246" y="204"/>
                  <a:pt x="246" y="221"/>
                </a:cubicBezTo>
                <a:cubicBezTo>
                  <a:pt x="246" y="229"/>
                  <a:pt x="242" y="244"/>
                  <a:pt x="239" y="256"/>
                </a:cubicBezTo>
                <a:cubicBezTo>
                  <a:pt x="235" y="270"/>
                  <a:pt x="231" y="288"/>
                  <a:pt x="231" y="298"/>
                </a:cubicBezTo>
                <a:cubicBezTo>
                  <a:pt x="231" y="352"/>
                  <a:pt x="290" y="352"/>
                  <a:pt x="297" y="352"/>
                </a:cubicBezTo>
                <a:cubicBezTo>
                  <a:pt x="339" y="352"/>
                  <a:pt x="357" y="302"/>
                  <a:pt x="357" y="295"/>
                </a:cubicBezTo>
                <a:cubicBezTo>
                  <a:pt x="357" y="289"/>
                  <a:pt x="351" y="289"/>
                  <a:pt x="351" y="289"/>
                </a:cubicBezTo>
                <a:cubicBezTo>
                  <a:pt x="346" y="289"/>
                  <a:pt x="345" y="292"/>
                  <a:pt x="344" y="296"/>
                </a:cubicBezTo>
                <a:cubicBezTo>
                  <a:pt x="332" y="333"/>
                  <a:pt x="310" y="341"/>
                  <a:pt x="299" y="341"/>
                </a:cubicBezTo>
                <a:cubicBezTo>
                  <a:pt x="282" y="341"/>
                  <a:pt x="279" y="330"/>
                  <a:pt x="279" y="311"/>
                </a:cubicBezTo>
                <a:cubicBezTo>
                  <a:pt x="279" y="295"/>
                  <a:pt x="282" y="270"/>
                  <a:pt x="284" y="254"/>
                </a:cubicBezTo>
                <a:cubicBezTo>
                  <a:pt x="285" y="247"/>
                  <a:pt x="286" y="237"/>
                  <a:pt x="286" y="230"/>
                </a:cubicBezTo>
                <a:cubicBezTo>
                  <a:pt x="286" y="192"/>
                  <a:pt x="253" y="176"/>
                  <a:pt x="239" y="171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Nova Light" panose="020B0302020104020203" pitchFamily="34" charset="0"/>
            </a:endParaRPr>
          </a:p>
        </p:txBody>
      </p:sp>
      <p:grpSp>
        <p:nvGrpSpPr>
          <p:cNvPr id="19" name="Group 18" descr="\documentclass{article}&#10;\usepackage{amsmath}&#10;\pagestyle{empty}&#10;\begin{document}&#10;&#10;&#10;${R_w}$&#10;&#10;\end{document}" title="IguanaTex Vector Display">
            <a:extLst>
              <a:ext uri="{FF2B5EF4-FFF2-40B4-BE49-F238E27FC236}">
                <a16:creationId xmlns:a16="http://schemas.microsoft.com/office/drawing/2014/main" id="{C5D4383B-1E2B-4A99-AE3B-7DED68CB5A9D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1863676" y="1719162"/>
            <a:ext cx="174626" cy="136525"/>
            <a:chOff x="1584325" y="1379538"/>
            <a:chExt cx="174626" cy="136525"/>
          </a:xfrm>
        </p:grpSpPr>
        <p:sp>
          <p:nvSpPr>
            <p:cNvPr id="20" name="Freeform 35 1">
              <a:extLst>
                <a:ext uri="{FF2B5EF4-FFF2-40B4-BE49-F238E27FC236}">
                  <a16:creationId xmlns:a16="http://schemas.microsoft.com/office/drawing/2014/main" id="{21EBAFFF-9154-441C-BFD8-12A842708DAE}"/>
                </a:ext>
              </a:extLst>
            </p:cNvPr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584325" y="1379538"/>
              <a:ext cx="98425" cy="114300"/>
            </a:xfrm>
            <a:custGeom>
              <a:avLst/>
              <a:gdLst>
                <a:gd name="T0" fmla="*/ 167 w 357"/>
                <a:gd name="T1" fmla="*/ 34 h 352"/>
                <a:gd name="T2" fmla="*/ 181 w 357"/>
                <a:gd name="T3" fmla="*/ 16 h 352"/>
                <a:gd name="T4" fmla="*/ 212 w 357"/>
                <a:gd name="T5" fmla="*/ 15 h 352"/>
                <a:gd name="T6" fmla="*/ 303 w 357"/>
                <a:gd name="T7" fmla="*/ 65 h 352"/>
                <a:gd name="T8" fmla="*/ 275 w 357"/>
                <a:gd name="T9" fmla="*/ 136 h 352"/>
                <a:gd name="T10" fmla="*/ 191 w 357"/>
                <a:gd name="T11" fmla="*/ 165 h 352"/>
                <a:gd name="T12" fmla="*/ 135 w 357"/>
                <a:gd name="T13" fmla="*/ 165 h 352"/>
                <a:gd name="T14" fmla="*/ 167 w 357"/>
                <a:gd name="T15" fmla="*/ 34 h 352"/>
                <a:gd name="T16" fmla="*/ 239 w 357"/>
                <a:gd name="T17" fmla="*/ 171 h 352"/>
                <a:gd name="T18" fmla="*/ 349 w 357"/>
                <a:gd name="T19" fmla="*/ 75 h 352"/>
                <a:gd name="T20" fmla="*/ 239 w 357"/>
                <a:gd name="T21" fmla="*/ 0 h 352"/>
                <a:gd name="T22" fmla="*/ 96 w 357"/>
                <a:gd name="T23" fmla="*/ 0 h 352"/>
                <a:gd name="T24" fmla="*/ 82 w 357"/>
                <a:gd name="T25" fmla="*/ 10 h 352"/>
                <a:gd name="T26" fmla="*/ 96 w 357"/>
                <a:gd name="T27" fmla="*/ 15 h 352"/>
                <a:gd name="T28" fmla="*/ 115 w 357"/>
                <a:gd name="T29" fmla="*/ 16 h 352"/>
                <a:gd name="T30" fmla="*/ 128 w 357"/>
                <a:gd name="T31" fmla="*/ 24 h 352"/>
                <a:gd name="T32" fmla="*/ 126 w 357"/>
                <a:gd name="T33" fmla="*/ 34 h 352"/>
                <a:gd name="T34" fmla="*/ 59 w 357"/>
                <a:gd name="T35" fmla="*/ 302 h 352"/>
                <a:gd name="T36" fmla="*/ 14 w 357"/>
                <a:gd name="T37" fmla="*/ 325 h 352"/>
                <a:gd name="T38" fmla="*/ 0 w 357"/>
                <a:gd name="T39" fmla="*/ 335 h 352"/>
                <a:gd name="T40" fmla="*/ 7 w 357"/>
                <a:gd name="T41" fmla="*/ 341 h 352"/>
                <a:gd name="T42" fmla="*/ 70 w 357"/>
                <a:gd name="T43" fmla="*/ 339 h 352"/>
                <a:gd name="T44" fmla="*/ 134 w 357"/>
                <a:gd name="T45" fmla="*/ 341 h 352"/>
                <a:gd name="T46" fmla="*/ 144 w 357"/>
                <a:gd name="T47" fmla="*/ 331 h 352"/>
                <a:gd name="T48" fmla="*/ 130 w 357"/>
                <a:gd name="T49" fmla="*/ 325 h 352"/>
                <a:gd name="T50" fmla="*/ 97 w 357"/>
                <a:gd name="T51" fmla="*/ 316 h 352"/>
                <a:gd name="T52" fmla="*/ 99 w 357"/>
                <a:gd name="T53" fmla="*/ 308 h 352"/>
                <a:gd name="T54" fmla="*/ 132 w 357"/>
                <a:gd name="T55" fmla="*/ 176 h 352"/>
                <a:gd name="T56" fmla="*/ 191 w 357"/>
                <a:gd name="T57" fmla="*/ 176 h 352"/>
                <a:gd name="T58" fmla="*/ 246 w 357"/>
                <a:gd name="T59" fmla="*/ 221 h 352"/>
                <a:gd name="T60" fmla="*/ 239 w 357"/>
                <a:gd name="T61" fmla="*/ 255 h 352"/>
                <a:gd name="T62" fmla="*/ 231 w 357"/>
                <a:gd name="T63" fmla="*/ 298 h 352"/>
                <a:gd name="T64" fmla="*/ 297 w 357"/>
                <a:gd name="T65" fmla="*/ 352 h 352"/>
                <a:gd name="T66" fmla="*/ 357 w 357"/>
                <a:gd name="T67" fmla="*/ 294 h 352"/>
                <a:gd name="T68" fmla="*/ 351 w 357"/>
                <a:gd name="T69" fmla="*/ 288 h 352"/>
                <a:gd name="T70" fmla="*/ 344 w 357"/>
                <a:gd name="T71" fmla="*/ 295 h 352"/>
                <a:gd name="T72" fmla="*/ 299 w 357"/>
                <a:gd name="T73" fmla="*/ 341 h 352"/>
                <a:gd name="T74" fmla="*/ 279 w 357"/>
                <a:gd name="T75" fmla="*/ 310 h 352"/>
                <a:gd name="T76" fmla="*/ 284 w 357"/>
                <a:gd name="T77" fmla="*/ 253 h 352"/>
                <a:gd name="T78" fmla="*/ 286 w 357"/>
                <a:gd name="T79" fmla="*/ 230 h 352"/>
                <a:gd name="T80" fmla="*/ 239 w 357"/>
                <a:gd name="T81" fmla="*/ 17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7" h="352">
                  <a:moveTo>
                    <a:pt x="167" y="34"/>
                  </a:moveTo>
                  <a:cubicBezTo>
                    <a:pt x="170" y="22"/>
                    <a:pt x="172" y="17"/>
                    <a:pt x="181" y="16"/>
                  </a:cubicBezTo>
                  <a:cubicBezTo>
                    <a:pt x="186" y="15"/>
                    <a:pt x="202" y="15"/>
                    <a:pt x="212" y="15"/>
                  </a:cubicBezTo>
                  <a:cubicBezTo>
                    <a:pt x="247" y="15"/>
                    <a:pt x="303" y="15"/>
                    <a:pt x="303" y="65"/>
                  </a:cubicBezTo>
                  <a:cubicBezTo>
                    <a:pt x="303" y="82"/>
                    <a:pt x="295" y="116"/>
                    <a:pt x="275" y="136"/>
                  </a:cubicBezTo>
                  <a:cubicBezTo>
                    <a:pt x="262" y="149"/>
                    <a:pt x="236" y="165"/>
                    <a:pt x="191" y="165"/>
                  </a:cubicBezTo>
                  <a:lnTo>
                    <a:pt x="135" y="165"/>
                  </a:lnTo>
                  <a:lnTo>
                    <a:pt x="167" y="34"/>
                  </a:lnTo>
                  <a:close/>
                  <a:moveTo>
                    <a:pt x="239" y="171"/>
                  </a:moveTo>
                  <a:cubicBezTo>
                    <a:pt x="290" y="160"/>
                    <a:pt x="349" y="125"/>
                    <a:pt x="349" y="75"/>
                  </a:cubicBezTo>
                  <a:cubicBezTo>
                    <a:pt x="349" y="32"/>
                    <a:pt x="304" y="0"/>
                    <a:pt x="239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39"/>
                    <a:pt x="70" y="339"/>
                  </a:cubicBezTo>
                  <a:cubicBezTo>
                    <a:pt x="84" y="339"/>
                    <a:pt x="120" y="341"/>
                    <a:pt x="134" y="341"/>
                  </a:cubicBezTo>
                  <a:cubicBezTo>
                    <a:pt x="138" y="341"/>
                    <a:pt x="144" y="341"/>
                    <a:pt x="144" y="331"/>
                  </a:cubicBezTo>
                  <a:cubicBezTo>
                    <a:pt x="144" y="325"/>
                    <a:pt x="139" y="325"/>
                    <a:pt x="130" y="325"/>
                  </a:cubicBezTo>
                  <a:cubicBezTo>
                    <a:pt x="111" y="325"/>
                    <a:pt x="97" y="325"/>
                    <a:pt x="97" y="316"/>
                  </a:cubicBezTo>
                  <a:cubicBezTo>
                    <a:pt x="97" y="313"/>
                    <a:pt x="98" y="311"/>
                    <a:pt x="99" y="308"/>
                  </a:cubicBezTo>
                  <a:lnTo>
                    <a:pt x="132" y="176"/>
                  </a:lnTo>
                  <a:lnTo>
                    <a:pt x="191" y="176"/>
                  </a:lnTo>
                  <a:cubicBezTo>
                    <a:pt x="237" y="176"/>
                    <a:pt x="246" y="204"/>
                    <a:pt x="246" y="221"/>
                  </a:cubicBezTo>
                  <a:cubicBezTo>
                    <a:pt x="246" y="229"/>
                    <a:pt x="242" y="244"/>
                    <a:pt x="239" y="255"/>
                  </a:cubicBezTo>
                  <a:cubicBezTo>
                    <a:pt x="235" y="269"/>
                    <a:pt x="231" y="288"/>
                    <a:pt x="231" y="298"/>
                  </a:cubicBezTo>
                  <a:cubicBezTo>
                    <a:pt x="231" y="352"/>
                    <a:pt x="291" y="352"/>
                    <a:pt x="297" y="352"/>
                  </a:cubicBezTo>
                  <a:cubicBezTo>
                    <a:pt x="339" y="352"/>
                    <a:pt x="357" y="301"/>
                    <a:pt x="357" y="294"/>
                  </a:cubicBezTo>
                  <a:cubicBezTo>
                    <a:pt x="357" y="288"/>
                    <a:pt x="351" y="288"/>
                    <a:pt x="351" y="288"/>
                  </a:cubicBezTo>
                  <a:cubicBezTo>
                    <a:pt x="346" y="288"/>
                    <a:pt x="345" y="292"/>
                    <a:pt x="344" y="295"/>
                  </a:cubicBezTo>
                  <a:cubicBezTo>
                    <a:pt x="332" y="332"/>
                    <a:pt x="311" y="341"/>
                    <a:pt x="299" y="341"/>
                  </a:cubicBezTo>
                  <a:cubicBezTo>
                    <a:pt x="283" y="341"/>
                    <a:pt x="279" y="330"/>
                    <a:pt x="279" y="310"/>
                  </a:cubicBezTo>
                  <a:cubicBezTo>
                    <a:pt x="279" y="295"/>
                    <a:pt x="282" y="269"/>
                    <a:pt x="284" y="253"/>
                  </a:cubicBezTo>
                  <a:cubicBezTo>
                    <a:pt x="285" y="247"/>
                    <a:pt x="286" y="237"/>
                    <a:pt x="286" y="230"/>
                  </a:cubicBezTo>
                  <a:cubicBezTo>
                    <a:pt x="286" y="192"/>
                    <a:pt x="253" y="176"/>
                    <a:pt x="239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Gill Sans Nova Light" panose="020B0302020104020203" pitchFamily="34" charset="0"/>
              </a:endParaRPr>
            </a:p>
          </p:txBody>
        </p:sp>
        <p:sp>
          <p:nvSpPr>
            <p:cNvPr id="21" name="Freeform 36 1">
              <a:extLst>
                <a:ext uri="{FF2B5EF4-FFF2-40B4-BE49-F238E27FC236}">
                  <a16:creationId xmlns:a16="http://schemas.microsoft.com/office/drawing/2014/main" id="{B5846299-56D0-476E-90E2-6E9B3AC10AEC}"/>
                </a:ext>
              </a:extLst>
            </p:cNvPr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1687513" y="1465263"/>
              <a:ext cx="71438" cy="50800"/>
            </a:xfrm>
            <a:custGeom>
              <a:avLst/>
              <a:gdLst>
                <a:gd name="T0" fmla="*/ 167 w 256"/>
                <a:gd name="T1" fmla="*/ 43 h 158"/>
                <a:gd name="T2" fmla="*/ 174 w 256"/>
                <a:gd name="T3" fmla="*/ 15 h 158"/>
                <a:gd name="T4" fmla="*/ 163 w 256"/>
                <a:gd name="T5" fmla="*/ 4 h 158"/>
                <a:gd name="T6" fmla="*/ 148 w 256"/>
                <a:gd name="T7" fmla="*/ 14 h 158"/>
                <a:gd name="T8" fmla="*/ 141 w 256"/>
                <a:gd name="T9" fmla="*/ 40 h 158"/>
                <a:gd name="T10" fmla="*/ 130 w 256"/>
                <a:gd name="T11" fmla="*/ 81 h 158"/>
                <a:gd name="T12" fmla="*/ 125 w 256"/>
                <a:gd name="T13" fmla="*/ 113 h 158"/>
                <a:gd name="T14" fmla="*/ 115 w 256"/>
                <a:gd name="T15" fmla="*/ 137 h 158"/>
                <a:gd name="T16" fmla="*/ 92 w 256"/>
                <a:gd name="T17" fmla="*/ 148 h 158"/>
                <a:gd name="T18" fmla="*/ 60 w 256"/>
                <a:gd name="T19" fmla="*/ 116 h 158"/>
                <a:gd name="T20" fmla="*/ 77 w 256"/>
                <a:gd name="T21" fmla="*/ 55 h 158"/>
                <a:gd name="T22" fmla="*/ 84 w 256"/>
                <a:gd name="T23" fmla="*/ 30 h 158"/>
                <a:gd name="T24" fmla="*/ 51 w 256"/>
                <a:gd name="T25" fmla="*/ 1 h 158"/>
                <a:gd name="T26" fmla="*/ 0 w 256"/>
                <a:gd name="T27" fmla="*/ 54 h 158"/>
                <a:gd name="T28" fmla="*/ 6 w 256"/>
                <a:gd name="T29" fmla="*/ 59 h 158"/>
                <a:gd name="T30" fmla="*/ 12 w 256"/>
                <a:gd name="T31" fmla="*/ 53 h 158"/>
                <a:gd name="T32" fmla="*/ 50 w 256"/>
                <a:gd name="T33" fmla="*/ 10 h 158"/>
                <a:gd name="T34" fmla="*/ 59 w 256"/>
                <a:gd name="T35" fmla="*/ 23 h 158"/>
                <a:gd name="T36" fmla="*/ 54 w 256"/>
                <a:gd name="T37" fmla="*/ 43 h 158"/>
                <a:gd name="T38" fmla="*/ 34 w 256"/>
                <a:gd name="T39" fmla="*/ 112 h 158"/>
                <a:gd name="T40" fmla="*/ 90 w 256"/>
                <a:gd name="T41" fmla="*/ 158 h 158"/>
                <a:gd name="T42" fmla="*/ 130 w 256"/>
                <a:gd name="T43" fmla="*/ 135 h 158"/>
                <a:gd name="T44" fmla="*/ 178 w 256"/>
                <a:gd name="T45" fmla="*/ 158 h 158"/>
                <a:gd name="T46" fmla="*/ 232 w 256"/>
                <a:gd name="T47" fmla="*/ 117 h 158"/>
                <a:gd name="T48" fmla="*/ 256 w 256"/>
                <a:gd name="T49" fmla="*/ 28 h 158"/>
                <a:gd name="T50" fmla="*/ 239 w 256"/>
                <a:gd name="T51" fmla="*/ 0 h 158"/>
                <a:gd name="T52" fmla="*/ 220 w 256"/>
                <a:gd name="T53" fmla="*/ 19 h 158"/>
                <a:gd name="T54" fmla="*/ 226 w 256"/>
                <a:gd name="T55" fmla="*/ 30 h 158"/>
                <a:gd name="T56" fmla="*/ 239 w 256"/>
                <a:gd name="T57" fmla="*/ 58 h 158"/>
                <a:gd name="T58" fmla="*/ 180 w 256"/>
                <a:gd name="T59" fmla="*/ 148 h 158"/>
                <a:gd name="T60" fmla="*/ 151 w 256"/>
                <a:gd name="T61" fmla="*/ 117 h 158"/>
                <a:gd name="T62" fmla="*/ 158 w 256"/>
                <a:gd name="T63" fmla="*/ 82 h 158"/>
                <a:gd name="T64" fmla="*/ 167 w 256"/>
                <a:gd name="T65" fmla="*/ 43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6" h="158">
                  <a:moveTo>
                    <a:pt x="167" y="43"/>
                  </a:moveTo>
                  <a:cubicBezTo>
                    <a:pt x="170" y="34"/>
                    <a:pt x="174" y="17"/>
                    <a:pt x="174" y="15"/>
                  </a:cubicBezTo>
                  <a:cubicBezTo>
                    <a:pt x="174" y="8"/>
                    <a:pt x="168" y="4"/>
                    <a:pt x="163" y="4"/>
                  </a:cubicBezTo>
                  <a:cubicBezTo>
                    <a:pt x="156" y="4"/>
                    <a:pt x="150" y="8"/>
                    <a:pt x="148" y="14"/>
                  </a:cubicBezTo>
                  <a:cubicBezTo>
                    <a:pt x="146" y="17"/>
                    <a:pt x="143" y="32"/>
                    <a:pt x="141" y="40"/>
                  </a:cubicBezTo>
                  <a:cubicBezTo>
                    <a:pt x="136" y="60"/>
                    <a:pt x="136" y="61"/>
                    <a:pt x="130" y="81"/>
                  </a:cubicBezTo>
                  <a:cubicBezTo>
                    <a:pt x="126" y="100"/>
                    <a:pt x="125" y="103"/>
                    <a:pt x="125" y="113"/>
                  </a:cubicBezTo>
                  <a:cubicBezTo>
                    <a:pt x="126" y="120"/>
                    <a:pt x="123" y="126"/>
                    <a:pt x="115" y="137"/>
                  </a:cubicBezTo>
                  <a:cubicBezTo>
                    <a:pt x="110" y="142"/>
                    <a:pt x="104" y="148"/>
                    <a:pt x="92" y="148"/>
                  </a:cubicBezTo>
                  <a:cubicBezTo>
                    <a:pt x="78" y="148"/>
                    <a:pt x="60" y="143"/>
                    <a:pt x="60" y="116"/>
                  </a:cubicBezTo>
                  <a:cubicBezTo>
                    <a:pt x="60" y="98"/>
                    <a:pt x="70" y="73"/>
                    <a:pt x="77" y="55"/>
                  </a:cubicBezTo>
                  <a:cubicBezTo>
                    <a:pt x="83" y="39"/>
                    <a:pt x="84" y="36"/>
                    <a:pt x="84" y="30"/>
                  </a:cubicBezTo>
                  <a:cubicBezTo>
                    <a:pt x="84" y="14"/>
                    <a:pt x="70" y="1"/>
                    <a:pt x="51" y="1"/>
                  </a:cubicBezTo>
                  <a:cubicBezTo>
                    <a:pt x="16" y="1"/>
                    <a:pt x="0" y="48"/>
                    <a:pt x="0" y="54"/>
                  </a:cubicBezTo>
                  <a:cubicBezTo>
                    <a:pt x="0" y="59"/>
                    <a:pt x="5" y="59"/>
                    <a:pt x="6" y="59"/>
                  </a:cubicBezTo>
                  <a:cubicBezTo>
                    <a:pt x="11" y="59"/>
                    <a:pt x="11" y="57"/>
                    <a:pt x="12" y="53"/>
                  </a:cubicBezTo>
                  <a:cubicBezTo>
                    <a:pt x="21" y="24"/>
                    <a:pt x="36" y="10"/>
                    <a:pt x="50" y="10"/>
                  </a:cubicBezTo>
                  <a:cubicBezTo>
                    <a:pt x="56" y="10"/>
                    <a:pt x="59" y="14"/>
                    <a:pt x="59" y="23"/>
                  </a:cubicBezTo>
                  <a:cubicBezTo>
                    <a:pt x="59" y="31"/>
                    <a:pt x="56" y="38"/>
                    <a:pt x="54" y="43"/>
                  </a:cubicBezTo>
                  <a:cubicBezTo>
                    <a:pt x="34" y="94"/>
                    <a:pt x="34" y="101"/>
                    <a:pt x="34" y="112"/>
                  </a:cubicBezTo>
                  <a:cubicBezTo>
                    <a:pt x="34" y="153"/>
                    <a:pt x="71" y="158"/>
                    <a:pt x="90" y="158"/>
                  </a:cubicBezTo>
                  <a:cubicBezTo>
                    <a:pt x="97" y="158"/>
                    <a:pt x="114" y="158"/>
                    <a:pt x="130" y="135"/>
                  </a:cubicBezTo>
                  <a:cubicBezTo>
                    <a:pt x="138" y="150"/>
                    <a:pt x="157" y="158"/>
                    <a:pt x="178" y="158"/>
                  </a:cubicBezTo>
                  <a:cubicBezTo>
                    <a:pt x="209" y="158"/>
                    <a:pt x="225" y="131"/>
                    <a:pt x="232" y="117"/>
                  </a:cubicBezTo>
                  <a:cubicBezTo>
                    <a:pt x="247" y="88"/>
                    <a:pt x="256" y="44"/>
                    <a:pt x="256" y="28"/>
                  </a:cubicBezTo>
                  <a:cubicBezTo>
                    <a:pt x="256" y="2"/>
                    <a:pt x="241" y="0"/>
                    <a:pt x="239" y="0"/>
                  </a:cubicBezTo>
                  <a:cubicBezTo>
                    <a:pt x="230" y="0"/>
                    <a:pt x="220" y="10"/>
                    <a:pt x="220" y="19"/>
                  </a:cubicBezTo>
                  <a:cubicBezTo>
                    <a:pt x="220" y="25"/>
                    <a:pt x="223" y="28"/>
                    <a:pt x="226" y="30"/>
                  </a:cubicBezTo>
                  <a:cubicBezTo>
                    <a:pt x="234" y="37"/>
                    <a:pt x="239" y="46"/>
                    <a:pt x="239" y="58"/>
                  </a:cubicBezTo>
                  <a:cubicBezTo>
                    <a:pt x="239" y="62"/>
                    <a:pt x="224" y="148"/>
                    <a:pt x="180" y="148"/>
                  </a:cubicBezTo>
                  <a:cubicBezTo>
                    <a:pt x="151" y="148"/>
                    <a:pt x="151" y="123"/>
                    <a:pt x="151" y="117"/>
                  </a:cubicBezTo>
                  <a:cubicBezTo>
                    <a:pt x="151" y="108"/>
                    <a:pt x="153" y="102"/>
                    <a:pt x="158" y="82"/>
                  </a:cubicBezTo>
                  <a:lnTo>
                    <a:pt x="167" y="4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Gill Sans Nova Light" panose="020B0302020104020203" pitchFamily="34" charset="0"/>
              </a:endParaRPr>
            </a:p>
          </p:txBody>
        </p:sp>
      </p:grpSp>
      <p:sp>
        <p:nvSpPr>
          <p:cNvPr id="22" name="Freeform 7 1" descr="\documentclass{article}&#10;\usepackage{amsmath}&#10;\pagestyle{empty}&#10;\begin{document}&#10;&#10;&#10;$\delta$&#10;&#10;\end{document}" title="IguanaTex Vector Display">
            <a:extLst>
              <a:ext uri="{FF2B5EF4-FFF2-40B4-BE49-F238E27FC236}">
                <a16:creationId xmlns:a16="http://schemas.microsoft.com/office/drawing/2014/main" id="{3100C6DD-E1CF-4108-A974-6DC2EB44A08F}"/>
              </a:ext>
            </a:extLst>
          </p:cNvPr>
          <p:cNvSpPr>
            <a:spLocks noChangeAspect="1" noEditPoints="1"/>
          </p:cNvSpPr>
          <p:nvPr>
            <p:custDataLst>
              <p:tags r:id="rId3"/>
            </p:custDataLst>
          </p:nvPr>
        </p:nvSpPr>
        <p:spPr bwMode="auto">
          <a:xfrm>
            <a:off x="3567056" y="2481001"/>
            <a:ext cx="77788" cy="117475"/>
          </a:xfrm>
          <a:custGeom>
            <a:avLst/>
            <a:gdLst>
              <a:gd name="T0" fmla="*/ 111 w 204"/>
              <a:gd name="T1" fmla="*/ 137 h 361"/>
              <a:gd name="T2" fmla="*/ 0 w 204"/>
              <a:gd name="T3" fmla="*/ 277 h 361"/>
              <a:gd name="T4" fmla="*/ 79 w 204"/>
              <a:gd name="T5" fmla="*/ 361 h 361"/>
              <a:gd name="T6" fmla="*/ 178 w 204"/>
              <a:gd name="T7" fmla="*/ 214 h 361"/>
              <a:gd name="T8" fmla="*/ 141 w 204"/>
              <a:gd name="T9" fmla="*/ 121 h 361"/>
              <a:gd name="T10" fmla="*/ 94 w 204"/>
              <a:gd name="T11" fmla="*/ 39 h 361"/>
              <a:gd name="T12" fmla="*/ 122 w 204"/>
              <a:gd name="T13" fmla="*/ 16 h 361"/>
              <a:gd name="T14" fmla="*/ 157 w 204"/>
              <a:gd name="T15" fmla="*/ 30 h 361"/>
              <a:gd name="T16" fmla="*/ 184 w 204"/>
              <a:gd name="T17" fmla="*/ 42 h 361"/>
              <a:gd name="T18" fmla="*/ 204 w 204"/>
              <a:gd name="T19" fmla="*/ 22 h 361"/>
              <a:gd name="T20" fmla="*/ 178 w 204"/>
              <a:gd name="T21" fmla="*/ 6 h 361"/>
              <a:gd name="T22" fmla="*/ 137 w 204"/>
              <a:gd name="T23" fmla="*/ 0 h 361"/>
              <a:gd name="T24" fmla="*/ 81 w 204"/>
              <a:gd name="T25" fmla="*/ 52 h 361"/>
              <a:gd name="T26" fmla="*/ 111 w 204"/>
              <a:gd name="T27" fmla="*/ 137 h 361"/>
              <a:gd name="T28" fmla="*/ 117 w 204"/>
              <a:gd name="T29" fmla="*/ 148 h 361"/>
              <a:gd name="T30" fmla="*/ 144 w 204"/>
              <a:gd name="T31" fmla="*/ 234 h 361"/>
              <a:gd name="T32" fmla="*/ 79 w 204"/>
              <a:gd name="T33" fmla="*/ 350 h 361"/>
              <a:gd name="T34" fmla="*/ 31 w 204"/>
              <a:gd name="T35" fmla="*/ 291 h 361"/>
              <a:gd name="T36" fmla="*/ 117 w 204"/>
              <a:gd name="T37" fmla="*/ 148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04" h="361">
                <a:moveTo>
                  <a:pt x="111" y="137"/>
                </a:moveTo>
                <a:cubicBezTo>
                  <a:pt x="48" y="152"/>
                  <a:pt x="0" y="217"/>
                  <a:pt x="0" y="277"/>
                </a:cubicBezTo>
                <a:cubicBezTo>
                  <a:pt x="0" y="325"/>
                  <a:pt x="32" y="361"/>
                  <a:pt x="79" y="361"/>
                </a:cubicBezTo>
                <a:cubicBezTo>
                  <a:pt x="137" y="361"/>
                  <a:pt x="178" y="283"/>
                  <a:pt x="178" y="214"/>
                </a:cubicBezTo>
                <a:cubicBezTo>
                  <a:pt x="178" y="168"/>
                  <a:pt x="158" y="143"/>
                  <a:pt x="141" y="121"/>
                </a:cubicBezTo>
                <a:cubicBezTo>
                  <a:pt x="124" y="99"/>
                  <a:pt x="94" y="61"/>
                  <a:pt x="94" y="39"/>
                </a:cubicBezTo>
                <a:cubicBezTo>
                  <a:pt x="94" y="28"/>
                  <a:pt x="104" y="16"/>
                  <a:pt x="122" y="16"/>
                </a:cubicBezTo>
                <a:cubicBezTo>
                  <a:pt x="136" y="16"/>
                  <a:pt x="146" y="23"/>
                  <a:pt x="157" y="30"/>
                </a:cubicBezTo>
                <a:cubicBezTo>
                  <a:pt x="167" y="36"/>
                  <a:pt x="177" y="42"/>
                  <a:pt x="184" y="42"/>
                </a:cubicBezTo>
                <a:cubicBezTo>
                  <a:pt x="197" y="42"/>
                  <a:pt x="204" y="30"/>
                  <a:pt x="204" y="22"/>
                </a:cubicBezTo>
                <a:cubicBezTo>
                  <a:pt x="204" y="11"/>
                  <a:pt x="196" y="10"/>
                  <a:pt x="178" y="6"/>
                </a:cubicBezTo>
                <a:cubicBezTo>
                  <a:pt x="152" y="0"/>
                  <a:pt x="145" y="0"/>
                  <a:pt x="137" y="0"/>
                </a:cubicBezTo>
                <a:cubicBezTo>
                  <a:pt x="99" y="0"/>
                  <a:pt x="81" y="22"/>
                  <a:pt x="81" y="52"/>
                </a:cubicBezTo>
                <a:cubicBezTo>
                  <a:pt x="81" y="79"/>
                  <a:pt x="95" y="107"/>
                  <a:pt x="111" y="137"/>
                </a:cubicBezTo>
                <a:close/>
                <a:moveTo>
                  <a:pt x="117" y="148"/>
                </a:moveTo>
                <a:cubicBezTo>
                  <a:pt x="129" y="171"/>
                  <a:pt x="144" y="198"/>
                  <a:pt x="144" y="234"/>
                </a:cubicBezTo>
                <a:cubicBezTo>
                  <a:pt x="144" y="267"/>
                  <a:pt x="125" y="350"/>
                  <a:pt x="79" y="350"/>
                </a:cubicBezTo>
                <a:cubicBezTo>
                  <a:pt x="51" y="350"/>
                  <a:pt x="31" y="329"/>
                  <a:pt x="31" y="291"/>
                </a:cubicBezTo>
                <a:cubicBezTo>
                  <a:pt x="31" y="260"/>
                  <a:pt x="49" y="166"/>
                  <a:pt x="117" y="148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Nova Light" panose="020B0302020104020203" pitchFamily="34" charset="0"/>
            </a:endParaRPr>
          </a:p>
        </p:txBody>
      </p:sp>
      <p:sp>
        <p:nvSpPr>
          <p:cNvPr id="23" name="Freeform 15">
            <a:extLst>
              <a:ext uri="{FF2B5EF4-FFF2-40B4-BE49-F238E27FC236}">
                <a16:creationId xmlns:a16="http://schemas.microsoft.com/office/drawing/2014/main" id="{E55F75BE-6884-498E-9959-498AA928268C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 rot="5400000">
            <a:off x="2247892" y="2911384"/>
            <a:ext cx="145674" cy="109728"/>
          </a:xfrm>
          <a:custGeom>
            <a:avLst/>
            <a:gdLst>
              <a:gd name="T0" fmla="*/ 389 w 444"/>
              <a:gd name="T1" fmla="*/ 140 h 260"/>
              <a:gd name="T2" fmla="*/ 344 w 444"/>
              <a:gd name="T3" fmla="*/ 188 h 260"/>
              <a:gd name="T4" fmla="*/ 318 w 444"/>
              <a:gd name="T5" fmla="*/ 254 h 260"/>
              <a:gd name="T6" fmla="*/ 328 w 444"/>
              <a:gd name="T7" fmla="*/ 260 h 260"/>
              <a:gd name="T8" fmla="*/ 339 w 444"/>
              <a:gd name="T9" fmla="*/ 250 h 260"/>
              <a:gd name="T10" fmla="*/ 436 w 444"/>
              <a:gd name="T11" fmla="*/ 137 h 260"/>
              <a:gd name="T12" fmla="*/ 444 w 444"/>
              <a:gd name="T13" fmla="*/ 130 h 260"/>
              <a:gd name="T14" fmla="*/ 440 w 444"/>
              <a:gd name="T15" fmla="*/ 125 h 260"/>
              <a:gd name="T16" fmla="*/ 338 w 444"/>
              <a:gd name="T17" fmla="*/ 7 h 260"/>
              <a:gd name="T18" fmla="*/ 328 w 444"/>
              <a:gd name="T19" fmla="*/ 0 h 260"/>
              <a:gd name="T20" fmla="*/ 318 w 444"/>
              <a:gd name="T21" fmla="*/ 6 h 260"/>
              <a:gd name="T22" fmla="*/ 343 w 444"/>
              <a:gd name="T23" fmla="*/ 72 h 260"/>
              <a:gd name="T24" fmla="*/ 389 w 444"/>
              <a:gd name="T25" fmla="*/ 120 h 260"/>
              <a:gd name="T26" fmla="*/ 18 w 444"/>
              <a:gd name="T27" fmla="*/ 120 h 260"/>
              <a:gd name="T28" fmla="*/ 0 w 444"/>
              <a:gd name="T29" fmla="*/ 130 h 260"/>
              <a:gd name="T30" fmla="*/ 18 w 444"/>
              <a:gd name="T31" fmla="*/ 140 h 260"/>
              <a:gd name="T32" fmla="*/ 389 w 444"/>
              <a:gd name="T33" fmla="*/ 140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44" h="260">
                <a:moveTo>
                  <a:pt x="389" y="140"/>
                </a:moveTo>
                <a:cubicBezTo>
                  <a:pt x="362" y="161"/>
                  <a:pt x="348" y="181"/>
                  <a:pt x="344" y="188"/>
                </a:cubicBezTo>
                <a:cubicBezTo>
                  <a:pt x="322" y="222"/>
                  <a:pt x="318" y="254"/>
                  <a:pt x="318" y="254"/>
                </a:cubicBezTo>
                <a:cubicBezTo>
                  <a:pt x="318" y="260"/>
                  <a:pt x="324" y="260"/>
                  <a:pt x="328" y="260"/>
                </a:cubicBezTo>
                <a:cubicBezTo>
                  <a:pt x="336" y="260"/>
                  <a:pt x="337" y="259"/>
                  <a:pt x="339" y="250"/>
                </a:cubicBezTo>
                <a:cubicBezTo>
                  <a:pt x="350" y="201"/>
                  <a:pt x="380" y="160"/>
                  <a:pt x="436" y="137"/>
                </a:cubicBezTo>
                <a:cubicBezTo>
                  <a:pt x="442" y="135"/>
                  <a:pt x="444" y="134"/>
                  <a:pt x="444" y="130"/>
                </a:cubicBezTo>
                <a:cubicBezTo>
                  <a:pt x="444" y="127"/>
                  <a:pt x="441" y="125"/>
                  <a:pt x="440" y="125"/>
                </a:cubicBezTo>
                <a:cubicBezTo>
                  <a:pt x="418" y="116"/>
                  <a:pt x="357" y="91"/>
                  <a:pt x="338" y="7"/>
                </a:cubicBezTo>
                <a:cubicBezTo>
                  <a:pt x="337" y="1"/>
                  <a:pt x="336" y="0"/>
                  <a:pt x="328" y="0"/>
                </a:cubicBezTo>
                <a:cubicBezTo>
                  <a:pt x="324" y="0"/>
                  <a:pt x="318" y="0"/>
                  <a:pt x="318" y="6"/>
                </a:cubicBezTo>
                <a:cubicBezTo>
                  <a:pt x="318" y="7"/>
                  <a:pt x="322" y="38"/>
                  <a:pt x="343" y="72"/>
                </a:cubicBezTo>
                <a:cubicBezTo>
                  <a:pt x="353" y="87"/>
                  <a:pt x="368" y="104"/>
                  <a:pt x="389" y="120"/>
                </a:cubicBezTo>
                <a:lnTo>
                  <a:pt x="18" y="120"/>
                </a:lnTo>
                <a:cubicBezTo>
                  <a:pt x="9" y="120"/>
                  <a:pt x="0" y="120"/>
                  <a:pt x="0" y="130"/>
                </a:cubicBezTo>
                <a:cubicBezTo>
                  <a:pt x="0" y="140"/>
                  <a:pt x="9" y="140"/>
                  <a:pt x="18" y="140"/>
                </a:cubicBezTo>
                <a:lnTo>
                  <a:pt x="389" y="140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Nova Light" panose="020B0302020104020203" pitchFamily="34" charset="0"/>
            </a:endParaRPr>
          </a:p>
        </p:txBody>
      </p:sp>
      <p:sp>
        <p:nvSpPr>
          <p:cNvPr id="24" name="Freeform 22" descr="\documentclass{article}&#10;\usepackage{amsmath}&#10;\pagestyle{empty}&#10;\begin{document}&#10;&#10;&#10;$\mathcal{F}$&#10;&#10;\end{document}" title="IguanaTex Vector Display">
            <a:extLst>
              <a:ext uri="{FF2B5EF4-FFF2-40B4-BE49-F238E27FC236}">
                <a16:creationId xmlns:a16="http://schemas.microsoft.com/office/drawing/2014/main" id="{59D9D1E1-C330-40CD-85B7-293CB7B80688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2253306" y="3199026"/>
            <a:ext cx="125413" cy="117475"/>
          </a:xfrm>
          <a:custGeom>
            <a:avLst/>
            <a:gdLst>
              <a:gd name="T0" fmla="*/ 406 w 406"/>
              <a:gd name="T1" fmla="*/ 23 h 361"/>
              <a:gd name="T2" fmla="*/ 352 w 406"/>
              <a:gd name="T3" fmla="*/ 3 h 361"/>
              <a:gd name="T4" fmla="*/ 164 w 406"/>
              <a:gd name="T5" fmla="*/ 3 h 361"/>
              <a:gd name="T6" fmla="*/ 86 w 406"/>
              <a:gd name="T7" fmla="*/ 45 h 361"/>
              <a:gd name="T8" fmla="*/ 91 w 406"/>
              <a:gd name="T9" fmla="*/ 48 h 361"/>
              <a:gd name="T10" fmla="*/ 124 w 406"/>
              <a:gd name="T11" fmla="*/ 32 h 361"/>
              <a:gd name="T12" fmla="*/ 170 w 406"/>
              <a:gd name="T13" fmla="*/ 31 h 361"/>
              <a:gd name="T14" fmla="*/ 201 w 406"/>
              <a:gd name="T15" fmla="*/ 31 h 361"/>
              <a:gd name="T16" fmla="*/ 199 w 406"/>
              <a:gd name="T17" fmla="*/ 40 h 361"/>
              <a:gd name="T18" fmla="*/ 128 w 406"/>
              <a:gd name="T19" fmla="*/ 258 h 361"/>
              <a:gd name="T20" fmla="*/ 91 w 406"/>
              <a:gd name="T21" fmla="*/ 333 h 361"/>
              <a:gd name="T22" fmla="*/ 44 w 406"/>
              <a:gd name="T23" fmla="*/ 302 h 361"/>
              <a:gd name="T24" fmla="*/ 39 w 406"/>
              <a:gd name="T25" fmla="*/ 297 h 361"/>
              <a:gd name="T26" fmla="*/ 0 w 406"/>
              <a:gd name="T27" fmla="*/ 321 h 361"/>
              <a:gd name="T28" fmla="*/ 1 w 406"/>
              <a:gd name="T29" fmla="*/ 324 h 361"/>
              <a:gd name="T30" fmla="*/ 57 w 406"/>
              <a:gd name="T31" fmla="*/ 361 h 361"/>
              <a:gd name="T32" fmla="*/ 128 w 406"/>
              <a:gd name="T33" fmla="*/ 324 h 361"/>
              <a:gd name="T34" fmla="*/ 190 w 406"/>
              <a:gd name="T35" fmla="*/ 193 h 361"/>
              <a:gd name="T36" fmla="*/ 287 w 406"/>
              <a:gd name="T37" fmla="*/ 193 h 361"/>
              <a:gd name="T38" fmla="*/ 286 w 406"/>
              <a:gd name="T39" fmla="*/ 195 h 361"/>
              <a:gd name="T40" fmla="*/ 291 w 406"/>
              <a:gd name="T41" fmla="*/ 198 h 361"/>
              <a:gd name="T42" fmla="*/ 330 w 406"/>
              <a:gd name="T43" fmla="*/ 169 h 361"/>
              <a:gd name="T44" fmla="*/ 321 w 406"/>
              <a:gd name="T45" fmla="*/ 166 h 361"/>
              <a:gd name="T46" fmla="*/ 201 w 406"/>
              <a:gd name="T47" fmla="*/ 166 h 361"/>
              <a:gd name="T48" fmla="*/ 240 w 406"/>
              <a:gd name="T49" fmla="*/ 31 h 361"/>
              <a:gd name="T50" fmla="*/ 306 w 406"/>
              <a:gd name="T51" fmla="*/ 31 h 361"/>
              <a:gd name="T52" fmla="*/ 362 w 406"/>
              <a:gd name="T53" fmla="*/ 39 h 361"/>
              <a:gd name="T54" fmla="*/ 363 w 406"/>
              <a:gd name="T55" fmla="*/ 50 h 361"/>
              <a:gd name="T56" fmla="*/ 367 w 406"/>
              <a:gd name="T57" fmla="*/ 51 h 361"/>
              <a:gd name="T58" fmla="*/ 406 w 406"/>
              <a:gd name="T59" fmla="*/ 23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06" h="361">
                <a:moveTo>
                  <a:pt x="406" y="23"/>
                </a:moveTo>
                <a:cubicBezTo>
                  <a:pt x="406" y="0"/>
                  <a:pt x="368" y="3"/>
                  <a:pt x="352" y="3"/>
                </a:cubicBezTo>
                <a:lnTo>
                  <a:pt x="164" y="3"/>
                </a:lnTo>
                <a:cubicBezTo>
                  <a:pt x="139" y="3"/>
                  <a:pt x="94" y="18"/>
                  <a:pt x="86" y="45"/>
                </a:cubicBezTo>
                <a:cubicBezTo>
                  <a:pt x="87" y="48"/>
                  <a:pt x="88" y="48"/>
                  <a:pt x="91" y="48"/>
                </a:cubicBezTo>
                <a:cubicBezTo>
                  <a:pt x="102" y="48"/>
                  <a:pt x="117" y="39"/>
                  <a:pt x="124" y="32"/>
                </a:cubicBezTo>
                <a:cubicBezTo>
                  <a:pt x="140" y="32"/>
                  <a:pt x="155" y="31"/>
                  <a:pt x="170" y="31"/>
                </a:cubicBezTo>
                <a:lnTo>
                  <a:pt x="201" y="31"/>
                </a:lnTo>
                <a:cubicBezTo>
                  <a:pt x="201" y="31"/>
                  <a:pt x="199" y="40"/>
                  <a:pt x="199" y="40"/>
                </a:cubicBezTo>
                <a:cubicBezTo>
                  <a:pt x="180" y="132"/>
                  <a:pt x="150" y="209"/>
                  <a:pt x="128" y="258"/>
                </a:cubicBezTo>
                <a:cubicBezTo>
                  <a:pt x="125" y="265"/>
                  <a:pt x="98" y="327"/>
                  <a:pt x="91" y="333"/>
                </a:cubicBezTo>
                <a:cubicBezTo>
                  <a:pt x="69" y="333"/>
                  <a:pt x="53" y="321"/>
                  <a:pt x="44" y="302"/>
                </a:cubicBezTo>
                <a:cubicBezTo>
                  <a:pt x="42" y="299"/>
                  <a:pt x="42" y="297"/>
                  <a:pt x="39" y="297"/>
                </a:cubicBezTo>
                <a:cubicBezTo>
                  <a:pt x="27" y="297"/>
                  <a:pt x="0" y="313"/>
                  <a:pt x="0" y="321"/>
                </a:cubicBezTo>
                <a:cubicBezTo>
                  <a:pt x="0" y="322"/>
                  <a:pt x="0" y="323"/>
                  <a:pt x="1" y="324"/>
                </a:cubicBezTo>
                <a:cubicBezTo>
                  <a:pt x="10" y="347"/>
                  <a:pt x="32" y="361"/>
                  <a:pt x="57" y="361"/>
                </a:cubicBezTo>
                <a:cubicBezTo>
                  <a:pt x="82" y="361"/>
                  <a:pt x="112" y="342"/>
                  <a:pt x="128" y="324"/>
                </a:cubicBezTo>
                <a:cubicBezTo>
                  <a:pt x="144" y="305"/>
                  <a:pt x="177" y="223"/>
                  <a:pt x="190" y="193"/>
                </a:cubicBezTo>
                <a:lnTo>
                  <a:pt x="287" y="193"/>
                </a:lnTo>
                <a:cubicBezTo>
                  <a:pt x="286" y="194"/>
                  <a:pt x="286" y="194"/>
                  <a:pt x="286" y="195"/>
                </a:cubicBezTo>
                <a:cubicBezTo>
                  <a:pt x="286" y="197"/>
                  <a:pt x="289" y="198"/>
                  <a:pt x="291" y="198"/>
                </a:cubicBezTo>
                <a:cubicBezTo>
                  <a:pt x="302" y="198"/>
                  <a:pt x="330" y="184"/>
                  <a:pt x="330" y="169"/>
                </a:cubicBezTo>
                <a:cubicBezTo>
                  <a:pt x="330" y="165"/>
                  <a:pt x="327" y="166"/>
                  <a:pt x="321" y="166"/>
                </a:cubicBezTo>
                <a:lnTo>
                  <a:pt x="201" y="166"/>
                </a:lnTo>
                <a:cubicBezTo>
                  <a:pt x="214" y="121"/>
                  <a:pt x="231" y="77"/>
                  <a:pt x="240" y="31"/>
                </a:cubicBezTo>
                <a:lnTo>
                  <a:pt x="306" y="31"/>
                </a:lnTo>
                <a:cubicBezTo>
                  <a:pt x="318" y="31"/>
                  <a:pt x="353" y="28"/>
                  <a:pt x="362" y="39"/>
                </a:cubicBezTo>
                <a:cubicBezTo>
                  <a:pt x="363" y="42"/>
                  <a:pt x="362" y="47"/>
                  <a:pt x="363" y="50"/>
                </a:cubicBezTo>
                <a:cubicBezTo>
                  <a:pt x="364" y="51"/>
                  <a:pt x="366" y="51"/>
                  <a:pt x="367" y="51"/>
                </a:cubicBezTo>
                <a:cubicBezTo>
                  <a:pt x="379" y="51"/>
                  <a:pt x="406" y="36"/>
                  <a:pt x="406" y="23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Nova Light" panose="020B0302020104020203" pitchFamily="34" charset="0"/>
            </a:endParaRP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13E855B9-11DF-4A12-A7D5-2F35778EA29D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 l="17553" t="21890" r="12648" b="15643"/>
          <a:stretch/>
        </p:blipFill>
        <p:spPr>
          <a:xfrm>
            <a:off x="4134978" y="1719162"/>
            <a:ext cx="1974756" cy="135517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44B28840-0695-489E-A614-63966BCC9BBD}"/>
              </a:ext>
            </a:extLst>
          </p:cNvPr>
          <p:cNvGrpSpPr/>
          <p:nvPr/>
        </p:nvGrpSpPr>
        <p:grpSpPr>
          <a:xfrm>
            <a:off x="4222815" y="1467101"/>
            <a:ext cx="885600" cy="36000"/>
            <a:chOff x="2151203" y="1870981"/>
            <a:chExt cx="588527" cy="37807"/>
          </a:xfrm>
        </p:grpSpPr>
        <p:cxnSp>
          <p:nvCxnSpPr>
            <p:cNvPr id="27" name="直接连接符 62 1">
              <a:extLst>
                <a:ext uri="{FF2B5EF4-FFF2-40B4-BE49-F238E27FC236}">
                  <a16:creationId xmlns:a16="http://schemas.microsoft.com/office/drawing/2014/main" id="{88CEDB52-098B-41EC-BD84-3AF82E4C416A}"/>
                </a:ext>
              </a:extLst>
            </p:cNvPr>
            <p:cNvCxnSpPr/>
            <p:nvPr/>
          </p:nvCxnSpPr>
          <p:spPr>
            <a:xfrm rot="5400000">
              <a:off x="2720826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63 1">
              <a:extLst>
                <a:ext uri="{FF2B5EF4-FFF2-40B4-BE49-F238E27FC236}">
                  <a16:creationId xmlns:a16="http://schemas.microsoft.com/office/drawing/2014/main" id="{8A5E9945-C7CB-4873-86FD-B30092109013}"/>
                </a:ext>
              </a:extLst>
            </p:cNvPr>
            <p:cNvCxnSpPr/>
            <p:nvPr/>
          </p:nvCxnSpPr>
          <p:spPr>
            <a:xfrm rot="5400000">
              <a:off x="2444207" y="1596881"/>
              <a:ext cx="0" cy="586008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64 1">
              <a:extLst>
                <a:ext uri="{FF2B5EF4-FFF2-40B4-BE49-F238E27FC236}">
                  <a16:creationId xmlns:a16="http://schemas.microsoft.com/office/drawing/2014/main" id="{534C4CEF-774E-42FC-B8AC-3397222F9641}"/>
                </a:ext>
              </a:extLst>
            </p:cNvPr>
            <p:cNvCxnSpPr/>
            <p:nvPr/>
          </p:nvCxnSpPr>
          <p:spPr>
            <a:xfrm rot="5400000">
              <a:off x="2133842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14BFB06-BAE7-49B5-AB04-BAB7517E03D2}"/>
              </a:ext>
            </a:extLst>
          </p:cNvPr>
          <p:cNvGrpSpPr/>
          <p:nvPr/>
        </p:nvGrpSpPr>
        <p:grpSpPr>
          <a:xfrm>
            <a:off x="4406415" y="1606543"/>
            <a:ext cx="702000" cy="36000"/>
            <a:chOff x="2151203" y="1870981"/>
            <a:chExt cx="588527" cy="37807"/>
          </a:xfrm>
        </p:grpSpPr>
        <p:cxnSp>
          <p:nvCxnSpPr>
            <p:cNvPr id="31" name="直接连接符 62 3">
              <a:extLst>
                <a:ext uri="{FF2B5EF4-FFF2-40B4-BE49-F238E27FC236}">
                  <a16:creationId xmlns:a16="http://schemas.microsoft.com/office/drawing/2014/main" id="{42629BA3-BD96-4A71-9490-1FE5C71C9825}"/>
                </a:ext>
              </a:extLst>
            </p:cNvPr>
            <p:cNvCxnSpPr/>
            <p:nvPr/>
          </p:nvCxnSpPr>
          <p:spPr>
            <a:xfrm rot="5400000">
              <a:off x="2720826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63 3">
              <a:extLst>
                <a:ext uri="{FF2B5EF4-FFF2-40B4-BE49-F238E27FC236}">
                  <a16:creationId xmlns:a16="http://schemas.microsoft.com/office/drawing/2014/main" id="{3E77724B-557C-4893-A54F-90DDD1083FC1}"/>
                </a:ext>
              </a:extLst>
            </p:cNvPr>
            <p:cNvCxnSpPr/>
            <p:nvPr/>
          </p:nvCxnSpPr>
          <p:spPr>
            <a:xfrm rot="5400000">
              <a:off x="2444207" y="1596881"/>
              <a:ext cx="0" cy="586008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64 3">
              <a:extLst>
                <a:ext uri="{FF2B5EF4-FFF2-40B4-BE49-F238E27FC236}">
                  <a16:creationId xmlns:a16="http://schemas.microsoft.com/office/drawing/2014/main" id="{34A6C705-1918-4CA7-81F3-71F6D175C9CF}"/>
                </a:ext>
              </a:extLst>
            </p:cNvPr>
            <p:cNvCxnSpPr/>
            <p:nvPr/>
          </p:nvCxnSpPr>
          <p:spPr>
            <a:xfrm rot="5400000">
              <a:off x="2133842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6B4FC68-F88F-48A2-B7AF-CDAEE83581C8}"/>
              </a:ext>
            </a:extLst>
          </p:cNvPr>
          <p:cNvGrpSpPr/>
          <p:nvPr/>
        </p:nvGrpSpPr>
        <p:grpSpPr>
          <a:xfrm rot="5400000">
            <a:off x="5843492" y="2127540"/>
            <a:ext cx="468000" cy="36000"/>
            <a:chOff x="2151203" y="1870981"/>
            <a:chExt cx="588527" cy="37807"/>
          </a:xfrm>
        </p:grpSpPr>
        <p:cxnSp>
          <p:nvCxnSpPr>
            <p:cNvPr id="35" name="直接连接符 62 5">
              <a:extLst>
                <a:ext uri="{FF2B5EF4-FFF2-40B4-BE49-F238E27FC236}">
                  <a16:creationId xmlns:a16="http://schemas.microsoft.com/office/drawing/2014/main" id="{0B0332AB-3E8D-426A-9C68-30007FD91CC9}"/>
                </a:ext>
              </a:extLst>
            </p:cNvPr>
            <p:cNvCxnSpPr/>
            <p:nvPr/>
          </p:nvCxnSpPr>
          <p:spPr>
            <a:xfrm rot="5400000">
              <a:off x="2720826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63 5">
              <a:extLst>
                <a:ext uri="{FF2B5EF4-FFF2-40B4-BE49-F238E27FC236}">
                  <a16:creationId xmlns:a16="http://schemas.microsoft.com/office/drawing/2014/main" id="{33419FAA-00A3-420A-AAE8-B61FC36B5ADA}"/>
                </a:ext>
              </a:extLst>
            </p:cNvPr>
            <p:cNvCxnSpPr/>
            <p:nvPr/>
          </p:nvCxnSpPr>
          <p:spPr>
            <a:xfrm rot="5400000">
              <a:off x="2444207" y="1596881"/>
              <a:ext cx="0" cy="586008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64 5">
              <a:extLst>
                <a:ext uri="{FF2B5EF4-FFF2-40B4-BE49-F238E27FC236}">
                  <a16:creationId xmlns:a16="http://schemas.microsoft.com/office/drawing/2014/main" id="{28DFF8DD-9701-414C-98C8-4B18B7DB2CFA}"/>
                </a:ext>
              </a:extLst>
            </p:cNvPr>
            <p:cNvCxnSpPr/>
            <p:nvPr/>
          </p:nvCxnSpPr>
          <p:spPr>
            <a:xfrm rot="5400000">
              <a:off x="2133842" y="1889885"/>
              <a:ext cx="37807" cy="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箭头连接符 41 1">
            <a:extLst>
              <a:ext uri="{FF2B5EF4-FFF2-40B4-BE49-F238E27FC236}">
                <a16:creationId xmlns:a16="http://schemas.microsoft.com/office/drawing/2014/main" id="{9FB7CB84-9BE6-484C-9E81-401ED6238251}"/>
              </a:ext>
            </a:extLst>
          </p:cNvPr>
          <p:cNvCxnSpPr>
            <a:cxnSpLocks/>
          </p:cNvCxnSpPr>
          <p:nvPr/>
        </p:nvCxnSpPr>
        <p:spPr>
          <a:xfrm>
            <a:off x="4224136" y="3056190"/>
            <a:ext cx="0" cy="111976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41 10">
            <a:extLst>
              <a:ext uri="{FF2B5EF4-FFF2-40B4-BE49-F238E27FC236}">
                <a16:creationId xmlns:a16="http://schemas.microsoft.com/office/drawing/2014/main" id="{71450E83-1572-4B11-AB98-863196E1011E}"/>
              </a:ext>
            </a:extLst>
          </p:cNvPr>
          <p:cNvCxnSpPr>
            <a:cxnSpLocks/>
          </p:cNvCxnSpPr>
          <p:nvPr/>
        </p:nvCxnSpPr>
        <p:spPr>
          <a:xfrm>
            <a:off x="4478713" y="3056190"/>
            <a:ext cx="0" cy="111976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41 11">
            <a:extLst>
              <a:ext uri="{FF2B5EF4-FFF2-40B4-BE49-F238E27FC236}">
                <a16:creationId xmlns:a16="http://schemas.microsoft.com/office/drawing/2014/main" id="{9C19AEA7-A7E5-40B5-8E64-FEEB618E75AD}"/>
              </a:ext>
            </a:extLst>
          </p:cNvPr>
          <p:cNvCxnSpPr>
            <a:cxnSpLocks/>
          </p:cNvCxnSpPr>
          <p:nvPr/>
        </p:nvCxnSpPr>
        <p:spPr>
          <a:xfrm>
            <a:off x="4733290" y="3056190"/>
            <a:ext cx="0" cy="111976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1 12">
            <a:extLst>
              <a:ext uri="{FF2B5EF4-FFF2-40B4-BE49-F238E27FC236}">
                <a16:creationId xmlns:a16="http://schemas.microsoft.com/office/drawing/2014/main" id="{333F642E-75C2-4F20-8339-233C8A927AE0}"/>
              </a:ext>
            </a:extLst>
          </p:cNvPr>
          <p:cNvCxnSpPr>
            <a:cxnSpLocks/>
          </p:cNvCxnSpPr>
          <p:nvPr/>
        </p:nvCxnSpPr>
        <p:spPr>
          <a:xfrm>
            <a:off x="4987867" y="3056190"/>
            <a:ext cx="0" cy="111976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 13">
            <a:extLst>
              <a:ext uri="{FF2B5EF4-FFF2-40B4-BE49-F238E27FC236}">
                <a16:creationId xmlns:a16="http://schemas.microsoft.com/office/drawing/2014/main" id="{10534C54-0AE9-4E35-A5F6-9BEE6FACCD19}"/>
              </a:ext>
            </a:extLst>
          </p:cNvPr>
          <p:cNvCxnSpPr>
            <a:cxnSpLocks/>
          </p:cNvCxnSpPr>
          <p:nvPr/>
        </p:nvCxnSpPr>
        <p:spPr>
          <a:xfrm>
            <a:off x="5242444" y="3056190"/>
            <a:ext cx="0" cy="111976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1 14">
            <a:extLst>
              <a:ext uri="{FF2B5EF4-FFF2-40B4-BE49-F238E27FC236}">
                <a16:creationId xmlns:a16="http://schemas.microsoft.com/office/drawing/2014/main" id="{CF3431B2-2648-4D05-A91A-995BC5A6C5F4}"/>
              </a:ext>
            </a:extLst>
          </p:cNvPr>
          <p:cNvCxnSpPr>
            <a:cxnSpLocks/>
          </p:cNvCxnSpPr>
          <p:nvPr/>
        </p:nvCxnSpPr>
        <p:spPr>
          <a:xfrm>
            <a:off x="6006178" y="3056190"/>
            <a:ext cx="0" cy="111976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1 15">
            <a:extLst>
              <a:ext uri="{FF2B5EF4-FFF2-40B4-BE49-F238E27FC236}">
                <a16:creationId xmlns:a16="http://schemas.microsoft.com/office/drawing/2014/main" id="{E16959AA-55B0-431D-BA3A-8C3E4D3F0968}"/>
              </a:ext>
            </a:extLst>
          </p:cNvPr>
          <p:cNvCxnSpPr>
            <a:cxnSpLocks/>
          </p:cNvCxnSpPr>
          <p:nvPr/>
        </p:nvCxnSpPr>
        <p:spPr>
          <a:xfrm>
            <a:off x="5497021" y="3056190"/>
            <a:ext cx="0" cy="111976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1 16">
            <a:extLst>
              <a:ext uri="{FF2B5EF4-FFF2-40B4-BE49-F238E27FC236}">
                <a16:creationId xmlns:a16="http://schemas.microsoft.com/office/drawing/2014/main" id="{B27C5B00-E27E-41DB-B0E2-845245FD24EA}"/>
              </a:ext>
            </a:extLst>
          </p:cNvPr>
          <p:cNvCxnSpPr>
            <a:cxnSpLocks/>
          </p:cNvCxnSpPr>
          <p:nvPr/>
        </p:nvCxnSpPr>
        <p:spPr>
          <a:xfrm>
            <a:off x="5751598" y="3056190"/>
            <a:ext cx="0" cy="111976"/>
          </a:xfrm>
          <a:prstGeom prst="straightConnector1">
            <a:avLst/>
          </a:prstGeom>
          <a:ln w="6350">
            <a:solidFill>
              <a:schemeClr val="tx1"/>
            </a:solidFill>
            <a:headEnd type="stealth" w="sm" len="sm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14 1" descr="\documentclass{article}&#10;\usepackage{amsmath}&#10;\pagestyle{empty}&#10;\begin{document}&#10;&#10;&#10;$\mathcal{P}$&#10;&#10;\end{document}" title="IguanaTex Vector Display">
            <a:extLst>
              <a:ext uri="{FF2B5EF4-FFF2-40B4-BE49-F238E27FC236}">
                <a16:creationId xmlns:a16="http://schemas.microsoft.com/office/drawing/2014/main" id="{872817A8-0650-4889-B2BD-7BD44BC2B479}"/>
              </a:ext>
            </a:extLst>
          </p:cNvPr>
          <p:cNvSpPr>
            <a:spLocks noChangeAspect="1"/>
          </p:cNvSpPr>
          <p:nvPr>
            <p:custDataLst>
              <p:tags r:id="rId6"/>
            </p:custDataLst>
          </p:nvPr>
        </p:nvSpPr>
        <p:spPr bwMode="auto">
          <a:xfrm>
            <a:off x="5064412" y="3290396"/>
            <a:ext cx="115888" cy="122238"/>
          </a:xfrm>
          <a:custGeom>
            <a:avLst/>
            <a:gdLst>
              <a:gd name="T0" fmla="*/ 163 w 355"/>
              <a:gd name="T1" fmla="*/ 0 h 366"/>
              <a:gd name="T2" fmla="*/ 19 w 355"/>
              <a:gd name="T3" fmla="*/ 57 h 366"/>
              <a:gd name="T4" fmla="*/ 0 w 355"/>
              <a:gd name="T5" fmla="*/ 93 h 366"/>
              <a:gd name="T6" fmla="*/ 5 w 355"/>
              <a:gd name="T7" fmla="*/ 97 h 366"/>
              <a:gd name="T8" fmla="*/ 28 w 355"/>
              <a:gd name="T9" fmla="*/ 87 h 366"/>
              <a:gd name="T10" fmla="*/ 43 w 355"/>
              <a:gd name="T11" fmla="*/ 68 h 366"/>
              <a:gd name="T12" fmla="*/ 127 w 355"/>
              <a:gd name="T13" fmla="*/ 27 h 366"/>
              <a:gd name="T14" fmla="*/ 46 w 355"/>
              <a:gd name="T15" fmla="*/ 353 h 366"/>
              <a:gd name="T16" fmla="*/ 43 w 355"/>
              <a:gd name="T17" fmla="*/ 362 h 366"/>
              <a:gd name="T18" fmla="*/ 48 w 355"/>
              <a:gd name="T19" fmla="*/ 366 h 366"/>
              <a:gd name="T20" fmla="*/ 86 w 355"/>
              <a:gd name="T21" fmla="*/ 342 h 366"/>
              <a:gd name="T22" fmla="*/ 167 w 355"/>
              <a:gd name="T23" fmla="*/ 27 h 366"/>
              <a:gd name="T24" fmla="*/ 193 w 355"/>
              <a:gd name="T25" fmla="*/ 27 h 366"/>
              <a:gd name="T26" fmla="*/ 313 w 355"/>
              <a:gd name="T27" fmla="*/ 101 h 366"/>
              <a:gd name="T28" fmla="*/ 180 w 355"/>
              <a:gd name="T29" fmla="*/ 211 h 366"/>
              <a:gd name="T30" fmla="*/ 150 w 355"/>
              <a:gd name="T31" fmla="*/ 221 h 366"/>
              <a:gd name="T32" fmla="*/ 137 w 355"/>
              <a:gd name="T33" fmla="*/ 235 h 366"/>
              <a:gd name="T34" fmla="*/ 146 w 355"/>
              <a:gd name="T35" fmla="*/ 239 h 366"/>
              <a:gd name="T36" fmla="*/ 355 w 355"/>
              <a:gd name="T37" fmla="*/ 79 h 366"/>
              <a:gd name="T38" fmla="*/ 230 w 355"/>
              <a:gd name="T39" fmla="*/ 0 h 366"/>
              <a:gd name="T40" fmla="*/ 163 w 355"/>
              <a:gd name="T41" fmla="*/ 0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55" h="366">
                <a:moveTo>
                  <a:pt x="163" y="0"/>
                </a:moveTo>
                <a:cubicBezTo>
                  <a:pt x="93" y="0"/>
                  <a:pt x="39" y="34"/>
                  <a:pt x="19" y="57"/>
                </a:cubicBezTo>
                <a:cubicBezTo>
                  <a:pt x="1" y="77"/>
                  <a:pt x="0" y="92"/>
                  <a:pt x="0" y="93"/>
                </a:cubicBezTo>
                <a:cubicBezTo>
                  <a:pt x="0" y="96"/>
                  <a:pt x="2" y="97"/>
                  <a:pt x="5" y="97"/>
                </a:cubicBezTo>
                <a:cubicBezTo>
                  <a:pt x="13" y="97"/>
                  <a:pt x="24" y="90"/>
                  <a:pt x="28" y="87"/>
                </a:cubicBezTo>
                <a:cubicBezTo>
                  <a:pt x="39" y="80"/>
                  <a:pt x="40" y="77"/>
                  <a:pt x="43" y="68"/>
                </a:cubicBezTo>
                <a:cubicBezTo>
                  <a:pt x="50" y="48"/>
                  <a:pt x="64" y="30"/>
                  <a:pt x="127" y="27"/>
                </a:cubicBezTo>
                <a:cubicBezTo>
                  <a:pt x="118" y="140"/>
                  <a:pt x="88" y="249"/>
                  <a:pt x="46" y="353"/>
                </a:cubicBezTo>
                <a:cubicBezTo>
                  <a:pt x="43" y="361"/>
                  <a:pt x="43" y="362"/>
                  <a:pt x="43" y="362"/>
                </a:cubicBezTo>
                <a:cubicBezTo>
                  <a:pt x="43" y="364"/>
                  <a:pt x="45" y="366"/>
                  <a:pt x="48" y="366"/>
                </a:cubicBezTo>
                <a:cubicBezTo>
                  <a:pt x="56" y="366"/>
                  <a:pt x="80" y="355"/>
                  <a:pt x="86" y="342"/>
                </a:cubicBezTo>
                <a:cubicBezTo>
                  <a:pt x="112" y="281"/>
                  <a:pt x="152" y="166"/>
                  <a:pt x="167" y="27"/>
                </a:cubicBezTo>
                <a:lnTo>
                  <a:pt x="193" y="27"/>
                </a:lnTo>
                <a:cubicBezTo>
                  <a:pt x="254" y="27"/>
                  <a:pt x="313" y="51"/>
                  <a:pt x="313" y="101"/>
                </a:cubicBezTo>
                <a:cubicBezTo>
                  <a:pt x="313" y="138"/>
                  <a:pt x="277" y="208"/>
                  <a:pt x="180" y="211"/>
                </a:cubicBezTo>
                <a:cubicBezTo>
                  <a:pt x="169" y="212"/>
                  <a:pt x="164" y="212"/>
                  <a:pt x="150" y="221"/>
                </a:cubicBezTo>
                <a:cubicBezTo>
                  <a:pt x="141" y="227"/>
                  <a:pt x="137" y="232"/>
                  <a:pt x="137" y="235"/>
                </a:cubicBezTo>
                <a:cubicBezTo>
                  <a:pt x="137" y="239"/>
                  <a:pt x="140" y="239"/>
                  <a:pt x="146" y="239"/>
                </a:cubicBezTo>
                <a:cubicBezTo>
                  <a:pt x="237" y="239"/>
                  <a:pt x="355" y="162"/>
                  <a:pt x="355" y="79"/>
                </a:cubicBezTo>
                <a:cubicBezTo>
                  <a:pt x="355" y="22"/>
                  <a:pt x="288" y="0"/>
                  <a:pt x="230" y="0"/>
                </a:cubicBezTo>
                <a:lnTo>
                  <a:pt x="163" y="0"/>
                </a:ln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Nova Light" panose="020B0302020104020203" pitchFamily="34" charset="0"/>
            </a:endParaRPr>
          </a:p>
        </p:txBody>
      </p:sp>
      <p:sp>
        <p:nvSpPr>
          <p:cNvPr id="47" name="Freeform 28 1" descr="\documentclass{article}&#10;\usepackage{amsmath}&#10;\pagestyle{empty}&#10;\begin{document}&#10;&#10;&#10;${R}$&#10;&#10;\end{document}" title="IguanaTex Vector Display">
            <a:extLst>
              <a:ext uri="{FF2B5EF4-FFF2-40B4-BE49-F238E27FC236}">
                <a16:creationId xmlns:a16="http://schemas.microsoft.com/office/drawing/2014/main" id="{38FD19F6-E323-4997-8190-C4A2940E368C}"/>
              </a:ext>
            </a:extLst>
          </p:cNvPr>
          <p:cNvSpPr>
            <a:spLocks noChangeAspect="1" noEditPoints="1"/>
          </p:cNvSpPr>
          <p:nvPr>
            <p:custDataLst>
              <p:tags r:id="rId7"/>
            </p:custDataLst>
          </p:nvPr>
        </p:nvSpPr>
        <p:spPr bwMode="auto">
          <a:xfrm>
            <a:off x="4617402" y="1319718"/>
            <a:ext cx="115888" cy="112713"/>
          </a:xfrm>
          <a:custGeom>
            <a:avLst/>
            <a:gdLst>
              <a:gd name="T0" fmla="*/ 167 w 357"/>
              <a:gd name="T1" fmla="*/ 34 h 352"/>
              <a:gd name="T2" fmla="*/ 181 w 357"/>
              <a:gd name="T3" fmla="*/ 16 h 352"/>
              <a:gd name="T4" fmla="*/ 212 w 357"/>
              <a:gd name="T5" fmla="*/ 15 h 352"/>
              <a:gd name="T6" fmla="*/ 302 w 357"/>
              <a:gd name="T7" fmla="*/ 65 h 352"/>
              <a:gd name="T8" fmla="*/ 275 w 357"/>
              <a:gd name="T9" fmla="*/ 136 h 352"/>
              <a:gd name="T10" fmla="*/ 191 w 357"/>
              <a:gd name="T11" fmla="*/ 165 h 352"/>
              <a:gd name="T12" fmla="*/ 135 w 357"/>
              <a:gd name="T13" fmla="*/ 165 h 352"/>
              <a:gd name="T14" fmla="*/ 167 w 357"/>
              <a:gd name="T15" fmla="*/ 34 h 352"/>
              <a:gd name="T16" fmla="*/ 239 w 357"/>
              <a:gd name="T17" fmla="*/ 171 h 352"/>
              <a:gd name="T18" fmla="*/ 349 w 357"/>
              <a:gd name="T19" fmla="*/ 75 h 352"/>
              <a:gd name="T20" fmla="*/ 239 w 357"/>
              <a:gd name="T21" fmla="*/ 0 h 352"/>
              <a:gd name="T22" fmla="*/ 96 w 357"/>
              <a:gd name="T23" fmla="*/ 0 h 352"/>
              <a:gd name="T24" fmla="*/ 82 w 357"/>
              <a:gd name="T25" fmla="*/ 10 h 352"/>
              <a:gd name="T26" fmla="*/ 96 w 357"/>
              <a:gd name="T27" fmla="*/ 15 h 352"/>
              <a:gd name="T28" fmla="*/ 115 w 357"/>
              <a:gd name="T29" fmla="*/ 16 h 352"/>
              <a:gd name="T30" fmla="*/ 128 w 357"/>
              <a:gd name="T31" fmla="*/ 24 h 352"/>
              <a:gd name="T32" fmla="*/ 126 w 357"/>
              <a:gd name="T33" fmla="*/ 34 h 352"/>
              <a:gd name="T34" fmla="*/ 59 w 357"/>
              <a:gd name="T35" fmla="*/ 302 h 352"/>
              <a:gd name="T36" fmla="*/ 14 w 357"/>
              <a:gd name="T37" fmla="*/ 326 h 352"/>
              <a:gd name="T38" fmla="*/ 0 w 357"/>
              <a:gd name="T39" fmla="*/ 336 h 352"/>
              <a:gd name="T40" fmla="*/ 7 w 357"/>
              <a:gd name="T41" fmla="*/ 341 h 352"/>
              <a:gd name="T42" fmla="*/ 70 w 357"/>
              <a:gd name="T43" fmla="*/ 340 h 352"/>
              <a:gd name="T44" fmla="*/ 134 w 357"/>
              <a:gd name="T45" fmla="*/ 341 h 352"/>
              <a:gd name="T46" fmla="*/ 144 w 357"/>
              <a:gd name="T47" fmla="*/ 331 h 352"/>
              <a:gd name="T48" fmla="*/ 130 w 357"/>
              <a:gd name="T49" fmla="*/ 326 h 352"/>
              <a:gd name="T50" fmla="*/ 97 w 357"/>
              <a:gd name="T51" fmla="*/ 317 h 352"/>
              <a:gd name="T52" fmla="*/ 99 w 357"/>
              <a:gd name="T53" fmla="*/ 308 h 352"/>
              <a:gd name="T54" fmla="*/ 132 w 357"/>
              <a:gd name="T55" fmla="*/ 176 h 352"/>
              <a:gd name="T56" fmla="*/ 191 w 357"/>
              <a:gd name="T57" fmla="*/ 176 h 352"/>
              <a:gd name="T58" fmla="*/ 246 w 357"/>
              <a:gd name="T59" fmla="*/ 221 h 352"/>
              <a:gd name="T60" fmla="*/ 239 w 357"/>
              <a:gd name="T61" fmla="*/ 256 h 352"/>
              <a:gd name="T62" fmla="*/ 231 w 357"/>
              <a:gd name="T63" fmla="*/ 298 h 352"/>
              <a:gd name="T64" fmla="*/ 297 w 357"/>
              <a:gd name="T65" fmla="*/ 352 h 352"/>
              <a:gd name="T66" fmla="*/ 357 w 357"/>
              <a:gd name="T67" fmla="*/ 295 h 352"/>
              <a:gd name="T68" fmla="*/ 351 w 357"/>
              <a:gd name="T69" fmla="*/ 289 h 352"/>
              <a:gd name="T70" fmla="*/ 344 w 357"/>
              <a:gd name="T71" fmla="*/ 296 h 352"/>
              <a:gd name="T72" fmla="*/ 299 w 357"/>
              <a:gd name="T73" fmla="*/ 341 h 352"/>
              <a:gd name="T74" fmla="*/ 279 w 357"/>
              <a:gd name="T75" fmla="*/ 311 h 352"/>
              <a:gd name="T76" fmla="*/ 284 w 357"/>
              <a:gd name="T77" fmla="*/ 254 h 352"/>
              <a:gd name="T78" fmla="*/ 286 w 357"/>
              <a:gd name="T79" fmla="*/ 230 h 352"/>
              <a:gd name="T80" fmla="*/ 239 w 357"/>
              <a:gd name="T81" fmla="*/ 171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57" h="352">
                <a:moveTo>
                  <a:pt x="167" y="34"/>
                </a:moveTo>
                <a:cubicBezTo>
                  <a:pt x="170" y="22"/>
                  <a:pt x="172" y="17"/>
                  <a:pt x="181" y="16"/>
                </a:cubicBezTo>
                <a:cubicBezTo>
                  <a:pt x="186" y="15"/>
                  <a:pt x="202" y="15"/>
                  <a:pt x="212" y="15"/>
                </a:cubicBezTo>
                <a:cubicBezTo>
                  <a:pt x="247" y="15"/>
                  <a:pt x="302" y="15"/>
                  <a:pt x="302" y="65"/>
                </a:cubicBezTo>
                <a:cubicBezTo>
                  <a:pt x="302" y="82"/>
                  <a:pt x="294" y="116"/>
                  <a:pt x="275" y="136"/>
                </a:cubicBezTo>
                <a:cubicBezTo>
                  <a:pt x="262" y="149"/>
                  <a:pt x="236" y="165"/>
                  <a:pt x="191" y="165"/>
                </a:cubicBezTo>
                <a:lnTo>
                  <a:pt x="135" y="165"/>
                </a:lnTo>
                <a:lnTo>
                  <a:pt x="167" y="34"/>
                </a:lnTo>
                <a:close/>
                <a:moveTo>
                  <a:pt x="239" y="171"/>
                </a:moveTo>
                <a:cubicBezTo>
                  <a:pt x="289" y="160"/>
                  <a:pt x="349" y="125"/>
                  <a:pt x="349" y="75"/>
                </a:cubicBezTo>
                <a:cubicBezTo>
                  <a:pt x="349" y="32"/>
                  <a:pt x="304" y="0"/>
                  <a:pt x="239" y="0"/>
                </a:cubicBezTo>
                <a:lnTo>
                  <a:pt x="96" y="0"/>
                </a:lnTo>
                <a:cubicBezTo>
                  <a:pt x="86" y="0"/>
                  <a:pt x="82" y="0"/>
                  <a:pt x="82" y="10"/>
                </a:cubicBezTo>
                <a:cubicBezTo>
                  <a:pt x="82" y="15"/>
                  <a:pt x="86" y="15"/>
                  <a:pt x="96" y="15"/>
                </a:cubicBezTo>
                <a:cubicBezTo>
                  <a:pt x="97" y="15"/>
                  <a:pt x="106" y="15"/>
                  <a:pt x="115" y="16"/>
                </a:cubicBezTo>
                <a:cubicBezTo>
                  <a:pt x="124" y="17"/>
                  <a:pt x="128" y="18"/>
                  <a:pt x="128" y="24"/>
                </a:cubicBezTo>
                <a:cubicBezTo>
                  <a:pt x="128" y="26"/>
                  <a:pt x="128" y="28"/>
                  <a:pt x="126" y="34"/>
                </a:cubicBezTo>
                <a:lnTo>
                  <a:pt x="59" y="302"/>
                </a:lnTo>
                <a:cubicBezTo>
                  <a:pt x="54" y="322"/>
                  <a:pt x="53" y="326"/>
                  <a:pt x="14" y="326"/>
                </a:cubicBezTo>
                <a:cubicBezTo>
                  <a:pt x="5" y="326"/>
                  <a:pt x="0" y="326"/>
                  <a:pt x="0" y="336"/>
                </a:cubicBezTo>
                <a:cubicBezTo>
                  <a:pt x="0" y="341"/>
                  <a:pt x="6" y="341"/>
                  <a:pt x="7" y="341"/>
                </a:cubicBezTo>
                <a:cubicBezTo>
                  <a:pt x="21" y="341"/>
                  <a:pt x="56" y="340"/>
                  <a:pt x="70" y="340"/>
                </a:cubicBezTo>
                <a:cubicBezTo>
                  <a:pt x="84" y="340"/>
                  <a:pt x="120" y="341"/>
                  <a:pt x="134" y="341"/>
                </a:cubicBezTo>
                <a:cubicBezTo>
                  <a:pt x="138" y="341"/>
                  <a:pt x="144" y="341"/>
                  <a:pt x="144" y="331"/>
                </a:cubicBezTo>
                <a:cubicBezTo>
                  <a:pt x="144" y="326"/>
                  <a:pt x="139" y="326"/>
                  <a:pt x="130" y="326"/>
                </a:cubicBezTo>
                <a:cubicBezTo>
                  <a:pt x="111" y="326"/>
                  <a:pt x="97" y="326"/>
                  <a:pt x="97" y="317"/>
                </a:cubicBezTo>
                <a:cubicBezTo>
                  <a:pt x="97" y="314"/>
                  <a:pt x="98" y="311"/>
                  <a:pt x="99" y="308"/>
                </a:cubicBezTo>
                <a:lnTo>
                  <a:pt x="132" y="176"/>
                </a:lnTo>
                <a:lnTo>
                  <a:pt x="191" y="176"/>
                </a:lnTo>
                <a:cubicBezTo>
                  <a:pt x="237" y="176"/>
                  <a:pt x="246" y="204"/>
                  <a:pt x="246" y="221"/>
                </a:cubicBezTo>
                <a:cubicBezTo>
                  <a:pt x="246" y="229"/>
                  <a:pt x="242" y="244"/>
                  <a:pt x="239" y="256"/>
                </a:cubicBezTo>
                <a:cubicBezTo>
                  <a:pt x="235" y="270"/>
                  <a:pt x="231" y="288"/>
                  <a:pt x="231" y="298"/>
                </a:cubicBezTo>
                <a:cubicBezTo>
                  <a:pt x="231" y="352"/>
                  <a:pt x="290" y="352"/>
                  <a:pt x="297" y="352"/>
                </a:cubicBezTo>
                <a:cubicBezTo>
                  <a:pt x="339" y="352"/>
                  <a:pt x="357" y="302"/>
                  <a:pt x="357" y="295"/>
                </a:cubicBezTo>
                <a:cubicBezTo>
                  <a:pt x="357" y="289"/>
                  <a:pt x="351" y="289"/>
                  <a:pt x="351" y="289"/>
                </a:cubicBezTo>
                <a:cubicBezTo>
                  <a:pt x="346" y="289"/>
                  <a:pt x="345" y="292"/>
                  <a:pt x="344" y="296"/>
                </a:cubicBezTo>
                <a:cubicBezTo>
                  <a:pt x="332" y="333"/>
                  <a:pt x="310" y="341"/>
                  <a:pt x="299" y="341"/>
                </a:cubicBezTo>
                <a:cubicBezTo>
                  <a:pt x="282" y="341"/>
                  <a:pt x="279" y="330"/>
                  <a:pt x="279" y="311"/>
                </a:cubicBezTo>
                <a:cubicBezTo>
                  <a:pt x="279" y="295"/>
                  <a:pt x="282" y="270"/>
                  <a:pt x="284" y="254"/>
                </a:cubicBezTo>
                <a:cubicBezTo>
                  <a:pt x="285" y="247"/>
                  <a:pt x="286" y="237"/>
                  <a:pt x="286" y="230"/>
                </a:cubicBezTo>
                <a:cubicBezTo>
                  <a:pt x="286" y="192"/>
                  <a:pt x="253" y="176"/>
                  <a:pt x="239" y="171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Nova Light" panose="020B0302020104020203" pitchFamily="34" charset="0"/>
            </a:endParaRPr>
          </a:p>
        </p:txBody>
      </p:sp>
      <p:grpSp>
        <p:nvGrpSpPr>
          <p:cNvPr id="48" name="Group 47" descr="\documentclass{article}&#10;\usepackage{amsmath}&#10;\pagestyle{empty}&#10;\begin{document}&#10;&#10;&#10;${R_w}$&#10;&#10;\end{document}" title="IguanaTex Vector Display">
            <a:extLst>
              <a:ext uri="{FF2B5EF4-FFF2-40B4-BE49-F238E27FC236}">
                <a16:creationId xmlns:a16="http://schemas.microsoft.com/office/drawing/2014/main" id="{78D92D80-94F4-48D9-AEFA-FE6FEA1739F4}"/>
              </a:ext>
            </a:extLst>
          </p:cNvPr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4645977" y="1666491"/>
            <a:ext cx="174626" cy="136525"/>
            <a:chOff x="1584325" y="1379538"/>
            <a:chExt cx="174626" cy="136525"/>
          </a:xfrm>
        </p:grpSpPr>
        <p:sp>
          <p:nvSpPr>
            <p:cNvPr id="49" name="Freeform 35 1">
              <a:extLst>
                <a:ext uri="{FF2B5EF4-FFF2-40B4-BE49-F238E27FC236}">
                  <a16:creationId xmlns:a16="http://schemas.microsoft.com/office/drawing/2014/main" id="{6F67C655-B6DB-4E81-8039-E8FDFF5E0245}"/>
                </a:ext>
              </a:extLst>
            </p:cNvPr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1584325" y="1379538"/>
              <a:ext cx="98425" cy="114300"/>
            </a:xfrm>
            <a:custGeom>
              <a:avLst/>
              <a:gdLst>
                <a:gd name="T0" fmla="*/ 167 w 357"/>
                <a:gd name="T1" fmla="*/ 34 h 352"/>
                <a:gd name="T2" fmla="*/ 181 w 357"/>
                <a:gd name="T3" fmla="*/ 16 h 352"/>
                <a:gd name="T4" fmla="*/ 212 w 357"/>
                <a:gd name="T5" fmla="*/ 15 h 352"/>
                <a:gd name="T6" fmla="*/ 303 w 357"/>
                <a:gd name="T7" fmla="*/ 65 h 352"/>
                <a:gd name="T8" fmla="*/ 275 w 357"/>
                <a:gd name="T9" fmla="*/ 136 h 352"/>
                <a:gd name="T10" fmla="*/ 191 w 357"/>
                <a:gd name="T11" fmla="*/ 165 h 352"/>
                <a:gd name="T12" fmla="*/ 135 w 357"/>
                <a:gd name="T13" fmla="*/ 165 h 352"/>
                <a:gd name="T14" fmla="*/ 167 w 357"/>
                <a:gd name="T15" fmla="*/ 34 h 352"/>
                <a:gd name="T16" fmla="*/ 239 w 357"/>
                <a:gd name="T17" fmla="*/ 171 h 352"/>
                <a:gd name="T18" fmla="*/ 349 w 357"/>
                <a:gd name="T19" fmla="*/ 75 h 352"/>
                <a:gd name="T20" fmla="*/ 239 w 357"/>
                <a:gd name="T21" fmla="*/ 0 h 352"/>
                <a:gd name="T22" fmla="*/ 96 w 357"/>
                <a:gd name="T23" fmla="*/ 0 h 352"/>
                <a:gd name="T24" fmla="*/ 82 w 357"/>
                <a:gd name="T25" fmla="*/ 10 h 352"/>
                <a:gd name="T26" fmla="*/ 96 w 357"/>
                <a:gd name="T27" fmla="*/ 15 h 352"/>
                <a:gd name="T28" fmla="*/ 115 w 357"/>
                <a:gd name="T29" fmla="*/ 16 h 352"/>
                <a:gd name="T30" fmla="*/ 128 w 357"/>
                <a:gd name="T31" fmla="*/ 24 h 352"/>
                <a:gd name="T32" fmla="*/ 126 w 357"/>
                <a:gd name="T33" fmla="*/ 34 h 352"/>
                <a:gd name="T34" fmla="*/ 59 w 357"/>
                <a:gd name="T35" fmla="*/ 302 h 352"/>
                <a:gd name="T36" fmla="*/ 14 w 357"/>
                <a:gd name="T37" fmla="*/ 325 h 352"/>
                <a:gd name="T38" fmla="*/ 0 w 357"/>
                <a:gd name="T39" fmla="*/ 335 h 352"/>
                <a:gd name="T40" fmla="*/ 7 w 357"/>
                <a:gd name="T41" fmla="*/ 341 h 352"/>
                <a:gd name="T42" fmla="*/ 70 w 357"/>
                <a:gd name="T43" fmla="*/ 339 h 352"/>
                <a:gd name="T44" fmla="*/ 134 w 357"/>
                <a:gd name="T45" fmla="*/ 341 h 352"/>
                <a:gd name="T46" fmla="*/ 144 w 357"/>
                <a:gd name="T47" fmla="*/ 331 h 352"/>
                <a:gd name="T48" fmla="*/ 130 w 357"/>
                <a:gd name="T49" fmla="*/ 325 h 352"/>
                <a:gd name="T50" fmla="*/ 97 w 357"/>
                <a:gd name="T51" fmla="*/ 316 h 352"/>
                <a:gd name="T52" fmla="*/ 99 w 357"/>
                <a:gd name="T53" fmla="*/ 308 h 352"/>
                <a:gd name="T54" fmla="*/ 132 w 357"/>
                <a:gd name="T55" fmla="*/ 176 h 352"/>
                <a:gd name="T56" fmla="*/ 191 w 357"/>
                <a:gd name="T57" fmla="*/ 176 h 352"/>
                <a:gd name="T58" fmla="*/ 246 w 357"/>
                <a:gd name="T59" fmla="*/ 221 h 352"/>
                <a:gd name="T60" fmla="*/ 239 w 357"/>
                <a:gd name="T61" fmla="*/ 255 h 352"/>
                <a:gd name="T62" fmla="*/ 231 w 357"/>
                <a:gd name="T63" fmla="*/ 298 h 352"/>
                <a:gd name="T64" fmla="*/ 297 w 357"/>
                <a:gd name="T65" fmla="*/ 352 h 352"/>
                <a:gd name="T66" fmla="*/ 357 w 357"/>
                <a:gd name="T67" fmla="*/ 294 h 352"/>
                <a:gd name="T68" fmla="*/ 351 w 357"/>
                <a:gd name="T69" fmla="*/ 288 h 352"/>
                <a:gd name="T70" fmla="*/ 344 w 357"/>
                <a:gd name="T71" fmla="*/ 295 h 352"/>
                <a:gd name="T72" fmla="*/ 299 w 357"/>
                <a:gd name="T73" fmla="*/ 341 h 352"/>
                <a:gd name="T74" fmla="*/ 279 w 357"/>
                <a:gd name="T75" fmla="*/ 310 h 352"/>
                <a:gd name="T76" fmla="*/ 284 w 357"/>
                <a:gd name="T77" fmla="*/ 253 h 352"/>
                <a:gd name="T78" fmla="*/ 286 w 357"/>
                <a:gd name="T79" fmla="*/ 230 h 352"/>
                <a:gd name="T80" fmla="*/ 239 w 357"/>
                <a:gd name="T81" fmla="*/ 17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57" h="352">
                  <a:moveTo>
                    <a:pt x="167" y="34"/>
                  </a:moveTo>
                  <a:cubicBezTo>
                    <a:pt x="170" y="22"/>
                    <a:pt x="172" y="17"/>
                    <a:pt x="181" y="16"/>
                  </a:cubicBezTo>
                  <a:cubicBezTo>
                    <a:pt x="186" y="15"/>
                    <a:pt x="202" y="15"/>
                    <a:pt x="212" y="15"/>
                  </a:cubicBezTo>
                  <a:cubicBezTo>
                    <a:pt x="247" y="15"/>
                    <a:pt x="303" y="15"/>
                    <a:pt x="303" y="65"/>
                  </a:cubicBezTo>
                  <a:cubicBezTo>
                    <a:pt x="303" y="82"/>
                    <a:pt x="295" y="116"/>
                    <a:pt x="275" y="136"/>
                  </a:cubicBezTo>
                  <a:cubicBezTo>
                    <a:pt x="262" y="149"/>
                    <a:pt x="236" y="165"/>
                    <a:pt x="191" y="165"/>
                  </a:cubicBezTo>
                  <a:lnTo>
                    <a:pt x="135" y="165"/>
                  </a:lnTo>
                  <a:lnTo>
                    <a:pt x="167" y="34"/>
                  </a:lnTo>
                  <a:close/>
                  <a:moveTo>
                    <a:pt x="239" y="171"/>
                  </a:moveTo>
                  <a:cubicBezTo>
                    <a:pt x="290" y="160"/>
                    <a:pt x="349" y="125"/>
                    <a:pt x="349" y="75"/>
                  </a:cubicBezTo>
                  <a:cubicBezTo>
                    <a:pt x="349" y="32"/>
                    <a:pt x="304" y="0"/>
                    <a:pt x="239" y="0"/>
                  </a:cubicBezTo>
                  <a:lnTo>
                    <a:pt x="96" y="0"/>
                  </a:lnTo>
                  <a:cubicBezTo>
                    <a:pt x="86" y="0"/>
                    <a:pt x="82" y="0"/>
                    <a:pt x="82" y="10"/>
                  </a:cubicBezTo>
                  <a:cubicBezTo>
                    <a:pt x="82" y="15"/>
                    <a:pt x="86" y="15"/>
                    <a:pt x="96" y="15"/>
                  </a:cubicBezTo>
                  <a:cubicBezTo>
                    <a:pt x="97" y="15"/>
                    <a:pt x="106" y="15"/>
                    <a:pt x="115" y="16"/>
                  </a:cubicBezTo>
                  <a:cubicBezTo>
                    <a:pt x="124" y="17"/>
                    <a:pt x="128" y="18"/>
                    <a:pt x="128" y="24"/>
                  </a:cubicBezTo>
                  <a:cubicBezTo>
                    <a:pt x="128" y="26"/>
                    <a:pt x="128" y="28"/>
                    <a:pt x="126" y="34"/>
                  </a:cubicBezTo>
                  <a:lnTo>
                    <a:pt x="59" y="302"/>
                  </a:lnTo>
                  <a:cubicBezTo>
                    <a:pt x="54" y="321"/>
                    <a:pt x="53" y="325"/>
                    <a:pt x="14" y="325"/>
                  </a:cubicBezTo>
                  <a:cubicBezTo>
                    <a:pt x="5" y="325"/>
                    <a:pt x="0" y="325"/>
                    <a:pt x="0" y="335"/>
                  </a:cubicBezTo>
                  <a:cubicBezTo>
                    <a:pt x="0" y="341"/>
                    <a:pt x="6" y="341"/>
                    <a:pt x="7" y="341"/>
                  </a:cubicBezTo>
                  <a:cubicBezTo>
                    <a:pt x="21" y="341"/>
                    <a:pt x="56" y="339"/>
                    <a:pt x="70" y="339"/>
                  </a:cubicBezTo>
                  <a:cubicBezTo>
                    <a:pt x="84" y="339"/>
                    <a:pt x="120" y="341"/>
                    <a:pt x="134" y="341"/>
                  </a:cubicBezTo>
                  <a:cubicBezTo>
                    <a:pt x="138" y="341"/>
                    <a:pt x="144" y="341"/>
                    <a:pt x="144" y="331"/>
                  </a:cubicBezTo>
                  <a:cubicBezTo>
                    <a:pt x="144" y="325"/>
                    <a:pt x="139" y="325"/>
                    <a:pt x="130" y="325"/>
                  </a:cubicBezTo>
                  <a:cubicBezTo>
                    <a:pt x="111" y="325"/>
                    <a:pt x="97" y="325"/>
                    <a:pt x="97" y="316"/>
                  </a:cubicBezTo>
                  <a:cubicBezTo>
                    <a:pt x="97" y="313"/>
                    <a:pt x="98" y="311"/>
                    <a:pt x="99" y="308"/>
                  </a:cubicBezTo>
                  <a:lnTo>
                    <a:pt x="132" y="176"/>
                  </a:lnTo>
                  <a:lnTo>
                    <a:pt x="191" y="176"/>
                  </a:lnTo>
                  <a:cubicBezTo>
                    <a:pt x="237" y="176"/>
                    <a:pt x="246" y="204"/>
                    <a:pt x="246" y="221"/>
                  </a:cubicBezTo>
                  <a:cubicBezTo>
                    <a:pt x="246" y="229"/>
                    <a:pt x="242" y="244"/>
                    <a:pt x="239" y="255"/>
                  </a:cubicBezTo>
                  <a:cubicBezTo>
                    <a:pt x="235" y="269"/>
                    <a:pt x="231" y="288"/>
                    <a:pt x="231" y="298"/>
                  </a:cubicBezTo>
                  <a:cubicBezTo>
                    <a:pt x="231" y="352"/>
                    <a:pt x="291" y="352"/>
                    <a:pt x="297" y="352"/>
                  </a:cubicBezTo>
                  <a:cubicBezTo>
                    <a:pt x="339" y="352"/>
                    <a:pt x="357" y="301"/>
                    <a:pt x="357" y="294"/>
                  </a:cubicBezTo>
                  <a:cubicBezTo>
                    <a:pt x="357" y="288"/>
                    <a:pt x="351" y="288"/>
                    <a:pt x="351" y="288"/>
                  </a:cubicBezTo>
                  <a:cubicBezTo>
                    <a:pt x="346" y="288"/>
                    <a:pt x="345" y="292"/>
                    <a:pt x="344" y="295"/>
                  </a:cubicBezTo>
                  <a:cubicBezTo>
                    <a:pt x="332" y="332"/>
                    <a:pt x="311" y="341"/>
                    <a:pt x="299" y="341"/>
                  </a:cubicBezTo>
                  <a:cubicBezTo>
                    <a:pt x="283" y="341"/>
                    <a:pt x="279" y="330"/>
                    <a:pt x="279" y="310"/>
                  </a:cubicBezTo>
                  <a:cubicBezTo>
                    <a:pt x="279" y="295"/>
                    <a:pt x="282" y="269"/>
                    <a:pt x="284" y="253"/>
                  </a:cubicBezTo>
                  <a:cubicBezTo>
                    <a:pt x="285" y="247"/>
                    <a:pt x="286" y="237"/>
                    <a:pt x="286" y="230"/>
                  </a:cubicBezTo>
                  <a:cubicBezTo>
                    <a:pt x="286" y="192"/>
                    <a:pt x="253" y="176"/>
                    <a:pt x="239" y="171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Gill Sans Nova Light" panose="020B0302020104020203" pitchFamily="34" charset="0"/>
              </a:endParaRPr>
            </a:p>
          </p:txBody>
        </p:sp>
        <p:sp>
          <p:nvSpPr>
            <p:cNvPr id="50" name="Freeform 36 1">
              <a:extLst>
                <a:ext uri="{FF2B5EF4-FFF2-40B4-BE49-F238E27FC236}">
                  <a16:creationId xmlns:a16="http://schemas.microsoft.com/office/drawing/2014/main" id="{C947CC3A-EE11-4FB8-A28A-9A58A2D24024}"/>
                </a:ext>
              </a:extLst>
            </p:cNvPr>
            <p:cNvSpPr>
              <a:spLocks/>
            </p:cNvSpPr>
            <p:nvPr>
              <p:custDataLst>
                <p:tags r:id="rId11"/>
              </p:custDataLst>
            </p:nvPr>
          </p:nvSpPr>
          <p:spPr bwMode="auto">
            <a:xfrm>
              <a:off x="1687513" y="1465263"/>
              <a:ext cx="71438" cy="50800"/>
            </a:xfrm>
            <a:custGeom>
              <a:avLst/>
              <a:gdLst>
                <a:gd name="T0" fmla="*/ 167 w 256"/>
                <a:gd name="T1" fmla="*/ 43 h 158"/>
                <a:gd name="T2" fmla="*/ 174 w 256"/>
                <a:gd name="T3" fmla="*/ 15 h 158"/>
                <a:gd name="T4" fmla="*/ 163 w 256"/>
                <a:gd name="T5" fmla="*/ 4 h 158"/>
                <a:gd name="T6" fmla="*/ 148 w 256"/>
                <a:gd name="T7" fmla="*/ 14 h 158"/>
                <a:gd name="T8" fmla="*/ 141 w 256"/>
                <a:gd name="T9" fmla="*/ 40 h 158"/>
                <a:gd name="T10" fmla="*/ 130 w 256"/>
                <a:gd name="T11" fmla="*/ 81 h 158"/>
                <a:gd name="T12" fmla="*/ 125 w 256"/>
                <a:gd name="T13" fmla="*/ 113 h 158"/>
                <a:gd name="T14" fmla="*/ 115 w 256"/>
                <a:gd name="T15" fmla="*/ 137 h 158"/>
                <a:gd name="T16" fmla="*/ 92 w 256"/>
                <a:gd name="T17" fmla="*/ 148 h 158"/>
                <a:gd name="T18" fmla="*/ 60 w 256"/>
                <a:gd name="T19" fmla="*/ 116 h 158"/>
                <a:gd name="T20" fmla="*/ 77 w 256"/>
                <a:gd name="T21" fmla="*/ 55 h 158"/>
                <a:gd name="T22" fmla="*/ 84 w 256"/>
                <a:gd name="T23" fmla="*/ 30 h 158"/>
                <a:gd name="T24" fmla="*/ 51 w 256"/>
                <a:gd name="T25" fmla="*/ 1 h 158"/>
                <a:gd name="T26" fmla="*/ 0 w 256"/>
                <a:gd name="T27" fmla="*/ 54 h 158"/>
                <a:gd name="T28" fmla="*/ 6 w 256"/>
                <a:gd name="T29" fmla="*/ 59 h 158"/>
                <a:gd name="T30" fmla="*/ 12 w 256"/>
                <a:gd name="T31" fmla="*/ 53 h 158"/>
                <a:gd name="T32" fmla="*/ 50 w 256"/>
                <a:gd name="T33" fmla="*/ 10 h 158"/>
                <a:gd name="T34" fmla="*/ 59 w 256"/>
                <a:gd name="T35" fmla="*/ 23 h 158"/>
                <a:gd name="T36" fmla="*/ 54 w 256"/>
                <a:gd name="T37" fmla="*/ 43 h 158"/>
                <a:gd name="T38" fmla="*/ 34 w 256"/>
                <a:gd name="T39" fmla="*/ 112 h 158"/>
                <a:gd name="T40" fmla="*/ 90 w 256"/>
                <a:gd name="T41" fmla="*/ 158 h 158"/>
                <a:gd name="T42" fmla="*/ 130 w 256"/>
                <a:gd name="T43" fmla="*/ 135 h 158"/>
                <a:gd name="T44" fmla="*/ 178 w 256"/>
                <a:gd name="T45" fmla="*/ 158 h 158"/>
                <a:gd name="T46" fmla="*/ 232 w 256"/>
                <a:gd name="T47" fmla="*/ 117 h 158"/>
                <a:gd name="T48" fmla="*/ 256 w 256"/>
                <a:gd name="T49" fmla="*/ 28 h 158"/>
                <a:gd name="T50" fmla="*/ 239 w 256"/>
                <a:gd name="T51" fmla="*/ 0 h 158"/>
                <a:gd name="T52" fmla="*/ 220 w 256"/>
                <a:gd name="T53" fmla="*/ 19 h 158"/>
                <a:gd name="T54" fmla="*/ 226 w 256"/>
                <a:gd name="T55" fmla="*/ 30 h 158"/>
                <a:gd name="T56" fmla="*/ 239 w 256"/>
                <a:gd name="T57" fmla="*/ 58 h 158"/>
                <a:gd name="T58" fmla="*/ 180 w 256"/>
                <a:gd name="T59" fmla="*/ 148 h 158"/>
                <a:gd name="T60" fmla="*/ 151 w 256"/>
                <a:gd name="T61" fmla="*/ 117 h 158"/>
                <a:gd name="T62" fmla="*/ 158 w 256"/>
                <a:gd name="T63" fmla="*/ 82 h 158"/>
                <a:gd name="T64" fmla="*/ 167 w 256"/>
                <a:gd name="T65" fmla="*/ 43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6" h="158">
                  <a:moveTo>
                    <a:pt x="167" y="43"/>
                  </a:moveTo>
                  <a:cubicBezTo>
                    <a:pt x="170" y="34"/>
                    <a:pt x="174" y="17"/>
                    <a:pt x="174" y="15"/>
                  </a:cubicBezTo>
                  <a:cubicBezTo>
                    <a:pt x="174" y="8"/>
                    <a:pt x="168" y="4"/>
                    <a:pt x="163" y="4"/>
                  </a:cubicBezTo>
                  <a:cubicBezTo>
                    <a:pt x="156" y="4"/>
                    <a:pt x="150" y="8"/>
                    <a:pt x="148" y="14"/>
                  </a:cubicBezTo>
                  <a:cubicBezTo>
                    <a:pt x="146" y="17"/>
                    <a:pt x="143" y="32"/>
                    <a:pt x="141" y="40"/>
                  </a:cubicBezTo>
                  <a:cubicBezTo>
                    <a:pt x="136" y="60"/>
                    <a:pt x="136" y="61"/>
                    <a:pt x="130" y="81"/>
                  </a:cubicBezTo>
                  <a:cubicBezTo>
                    <a:pt x="126" y="100"/>
                    <a:pt x="125" y="103"/>
                    <a:pt x="125" y="113"/>
                  </a:cubicBezTo>
                  <a:cubicBezTo>
                    <a:pt x="126" y="120"/>
                    <a:pt x="123" y="126"/>
                    <a:pt x="115" y="137"/>
                  </a:cubicBezTo>
                  <a:cubicBezTo>
                    <a:pt x="110" y="142"/>
                    <a:pt x="104" y="148"/>
                    <a:pt x="92" y="148"/>
                  </a:cubicBezTo>
                  <a:cubicBezTo>
                    <a:pt x="78" y="148"/>
                    <a:pt x="60" y="143"/>
                    <a:pt x="60" y="116"/>
                  </a:cubicBezTo>
                  <a:cubicBezTo>
                    <a:pt x="60" y="98"/>
                    <a:pt x="70" y="73"/>
                    <a:pt x="77" y="55"/>
                  </a:cubicBezTo>
                  <a:cubicBezTo>
                    <a:pt x="83" y="39"/>
                    <a:pt x="84" y="36"/>
                    <a:pt x="84" y="30"/>
                  </a:cubicBezTo>
                  <a:cubicBezTo>
                    <a:pt x="84" y="14"/>
                    <a:pt x="70" y="1"/>
                    <a:pt x="51" y="1"/>
                  </a:cubicBezTo>
                  <a:cubicBezTo>
                    <a:pt x="16" y="1"/>
                    <a:pt x="0" y="48"/>
                    <a:pt x="0" y="54"/>
                  </a:cubicBezTo>
                  <a:cubicBezTo>
                    <a:pt x="0" y="59"/>
                    <a:pt x="5" y="59"/>
                    <a:pt x="6" y="59"/>
                  </a:cubicBezTo>
                  <a:cubicBezTo>
                    <a:pt x="11" y="59"/>
                    <a:pt x="11" y="57"/>
                    <a:pt x="12" y="53"/>
                  </a:cubicBezTo>
                  <a:cubicBezTo>
                    <a:pt x="21" y="24"/>
                    <a:pt x="36" y="10"/>
                    <a:pt x="50" y="10"/>
                  </a:cubicBezTo>
                  <a:cubicBezTo>
                    <a:pt x="56" y="10"/>
                    <a:pt x="59" y="14"/>
                    <a:pt x="59" y="23"/>
                  </a:cubicBezTo>
                  <a:cubicBezTo>
                    <a:pt x="59" y="31"/>
                    <a:pt x="56" y="38"/>
                    <a:pt x="54" y="43"/>
                  </a:cubicBezTo>
                  <a:cubicBezTo>
                    <a:pt x="34" y="94"/>
                    <a:pt x="34" y="101"/>
                    <a:pt x="34" y="112"/>
                  </a:cubicBezTo>
                  <a:cubicBezTo>
                    <a:pt x="34" y="153"/>
                    <a:pt x="71" y="158"/>
                    <a:pt x="90" y="158"/>
                  </a:cubicBezTo>
                  <a:cubicBezTo>
                    <a:pt x="97" y="158"/>
                    <a:pt x="114" y="158"/>
                    <a:pt x="130" y="135"/>
                  </a:cubicBezTo>
                  <a:cubicBezTo>
                    <a:pt x="138" y="150"/>
                    <a:pt x="157" y="158"/>
                    <a:pt x="178" y="158"/>
                  </a:cubicBezTo>
                  <a:cubicBezTo>
                    <a:pt x="209" y="158"/>
                    <a:pt x="225" y="131"/>
                    <a:pt x="232" y="117"/>
                  </a:cubicBezTo>
                  <a:cubicBezTo>
                    <a:pt x="247" y="88"/>
                    <a:pt x="256" y="44"/>
                    <a:pt x="256" y="28"/>
                  </a:cubicBezTo>
                  <a:cubicBezTo>
                    <a:pt x="256" y="2"/>
                    <a:pt x="241" y="0"/>
                    <a:pt x="239" y="0"/>
                  </a:cubicBezTo>
                  <a:cubicBezTo>
                    <a:pt x="230" y="0"/>
                    <a:pt x="220" y="10"/>
                    <a:pt x="220" y="19"/>
                  </a:cubicBezTo>
                  <a:cubicBezTo>
                    <a:pt x="220" y="25"/>
                    <a:pt x="223" y="28"/>
                    <a:pt x="226" y="30"/>
                  </a:cubicBezTo>
                  <a:cubicBezTo>
                    <a:pt x="234" y="37"/>
                    <a:pt x="239" y="46"/>
                    <a:pt x="239" y="58"/>
                  </a:cubicBezTo>
                  <a:cubicBezTo>
                    <a:pt x="239" y="62"/>
                    <a:pt x="224" y="148"/>
                    <a:pt x="180" y="148"/>
                  </a:cubicBezTo>
                  <a:cubicBezTo>
                    <a:pt x="151" y="148"/>
                    <a:pt x="151" y="123"/>
                    <a:pt x="151" y="117"/>
                  </a:cubicBezTo>
                  <a:cubicBezTo>
                    <a:pt x="151" y="108"/>
                    <a:pt x="153" y="102"/>
                    <a:pt x="158" y="82"/>
                  </a:cubicBezTo>
                  <a:lnTo>
                    <a:pt x="167" y="4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Gill Sans Nova Light" panose="020B0302020104020203" pitchFamily="34" charset="0"/>
              </a:endParaRPr>
            </a:p>
          </p:txBody>
        </p:sp>
      </p:grpSp>
      <p:sp>
        <p:nvSpPr>
          <p:cNvPr id="51" name="Freeform 7 1" descr="\documentclass{article}&#10;\usepackage{amsmath}&#10;\pagestyle{empty}&#10;\begin{document}&#10;&#10;&#10;$\delta$&#10;&#10;\end{document}" title="IguanaTex Vector Display">
            <a:extLst>
              <a:ext uri="{FF2B5EF4-FFF2-40B4-BE49-F238E27FC236}">
                <a16:creationId xmlns:a16="http://schemas.microsoft.com/office/drawing/2014/main" id="{B4F1F44C-135D-4DCC-943C-04381DE41237}"/>
              </a:ext>
            </a:extLst>
          </p:cNvPr>
          <p:cNvSpPr>
            <a:spLocks noChangeAspect="1" noEditPoints="1"/>
          </p:cNvSpPr>
          <p:nvPr>
            <p:custDataLst>
              <p:tags r:id="rId9"/>
            </p:custDataLst>
          </p:nvPr>
        </p:nvSpPr>
        <p:spPr bwMode="auto">
          <a:xfrm>
            <a:off x="6146637" y="2075125"/>
            <a:ext cx="77788" cy="117475"/>
          </a:xfrm>
          <a:custGeom>
            <a:avLst/>
            <a:gdLst>
              <a:gd name="T0" fmla="*/ 111 w 204"/>
              <a:gd name="T1" fmla="*/ 137 h 361"/>
              <a:gd name="T2" fmla="*/ 0 w 204"/>
              <a:gd name="T3" fmla="*/ 277 h 361"/>
              <a:gd name="T4" fmla="*/ 79 w 204"/>
              <a:gd name="T5" fmla="*/ 361 h 361"/>
              <a:gd name="T6" fmla="*/ 178 w 204"/>
              <a:gd name="T7" fmla="*/ 214 h 361"/>
              <a:gd name="T8" fmla="*/ 141 w 204"/>
              <a:gd name="T9" fmla="*/ 121 h 361"/>
              <a:gd name="T10" fmla="*/ 94 w 204"/>
              <a:gd name="T11" fmla="*/ 39 h 361"/>
              <a:gd name="T12" fmla="*/ 122 w 204"/>
              <a:gd name="T13" fmla="*/ 16 h 361"/>
              <a:gd name="T14" fmla="*/ 157 w 204"/>
              <a:gd name="T15" fmla="*/ 30 h 361"/>
              <a:gd name="T16" fmla="*/ 184 w 204"/>
              <a:gd name="T17" fmla="*/ 42 h 361"/>
              <a:gd name="T18" fmla="*/ 204 w 204"/>
              <a:gd name="T19" fmla="*/ 22 h 361"/>
              <a:gd name="T20" fmla="*/ 178 w 204"/>
              <a:gd name="T21" fmla="*/ 6 h 361"/>
              <a:gd name="T22" fmla="*/ 137 w 204"/>
              <a:gd name="T23" fmla="*/ 0 h 361"/>
              <a:gd name="T24" fmla="*/ 81 w 204"/>
              <a:gd name="T25" fmla="*/ 52 h 361"/>
              <a:gd name="T26" fmla="*/ 111 w 204"/>
              <a:gd name="T27" fmla="*/ 137 h 361"/>
              <a:gd name="T28" fmla="*/ 117 w 204"/>
              <a:gd name="T29" fmla="*/ 148 h 361"/>
              <a:gd name="T30" fmla="*/ 144 w 204"/>
              <a:gd name="T31" fmla="*/ 234 h 361"/>
              <a:gd name="T32" fmla="*/ 79 w 204"/>
              <a:gd name="T33" fmla="*/ 350 h 361"/>
              <a:gd name="T34" fmla="*/ 31 w 204"/>
              <a:gd name="T35" fmla="*/ 291 h 361"/>
              <a:gd name="T36" fmla="*/ 117 w 204"/>
              <a:gd name="T37" fmla="*/ 148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04" h="361">
                <a:moveTo>
                  <a:pt x="111" y="137"/>
                </a:moveTo>
                <a:cubicBezTo>
                  <a:pt x="48" y="152"/>
                  <a:pt x="0" y="217"/>
                  <a:pt x="0" y="277"/>
                </a:cubicBezTo>
                <a:cubicBezTo>
                  <a:pt x="0" y="325"/>
                  <a:pt x="32" y="361"/>
                  <a:pt x="79" y="361"/>
                </a:cubicBezTo>
                <a:cubicBezTo>
                  <a:pt x="137" y="361"/>
                  <a:pt x="178" y="283"/>
                  <a:pt x="178" y="214"/>
                </a:cubicBezTo>
                <a:cubicBezTo>
                  <a:pt x="178" y="168"/>
                  <a:pt x="158" y="143"/>
                  <a:pt x="141" y="121"/>
                </a:cubicBezTo>
                <a:cubicBezTo>
                  <a:pt x="124" y="99"/>
                  <a:pt x="94" y="61"/>
                  <a:pt x="94" y="39"/>
                </a:cubicBezTo>
                <a:cubicBezTo>
                  <a:pt x="94" y="28"/>
                  <a:pt x="104" y="16"/>
                  <a:pt x="122" y="16"/>
                </a:cubicBezTo>
                <a:cubicBezTo>
                  <a:pt x="136" y="16"/>
                  <a:pt x="146" y="23"/>
                  <a:pt x="157" y="30"/>
                </a:cubicBezTo>
                <a:cubicBezTo>
                  <a:pt x="167" y="36"/>
                  <a:pt x="177" y="42"/>
                  <a:pt x="184" y="42"/>
                </a:cubicBezTo>
                <a:cubicBezTo>
                  <a:pt x="197" y="42"/>
                  <a:pt x="204" y="30"/>
                  <a:pt x="204" y="22"/>
                </a:cubicBezTo>
                <a:cubicBezTo>
                  <a:pt x="204" y="11"/>
                  <a:pt x="196" y="10"/>
                  <a:pt x="178" y="6"/>
                </a:cubicBezTo>
                <a:cubicBezTo>
                  <a:pt x="152" y="0"/>
                  <a:pt x="145" y="0"/>
                  <a:pt x="137" y="0"/>
                </a:cubicBezTo>
                <a:cubicBezTo>
                  <a:pt x="99" y="0"/>
                  <a:pt x="81" y="22"/>
                  <a:pt x="81" y="52"/>
                </a:cubicBezTo>
                <a:cubicBezTo>
                  <a:pt x="81" y="79"/>
                  <a:pt x="95" y="107"/>
                  <a:pt x="111" y="137"/>
                </a:cubicBezTo>
                <a:close/>
                <a:moveTo>
                  <a:pt x="117" y="148"/>
                </a:moveTo>
                <a:cubicBezTo>
                  <a:pt x="129" y="171"/>
                  <a:pt x="144" y="198"/>
                  <a:pt x="144" y="234"/>
                </a:cubicBezTo>
                <a:cubicBezTo>
                  <a:pt x="144" y="267"/>
                  <a:pt x="125" y="350"/>
                  <a:pt x="79" y="350"/>
                </a:cubicBezTo>
                <a:cubicBezTo>
                  <a:pt x="51" y="350"/>
                  <a:pt x="31" y="329"/>
                  <a:pt x="31" y="291"/>
                </a:cubicBezTo>
                <a:cubicBezTo>
                  <a:pt x="31" y="260"/>
                  <a:pt x="49" y="166"/>
                  <a:pt x="117" y="148"/>
                </a:cubicBezTo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  <a:extLs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Gill Sans Nova Light" panose="020B03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1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37F7427-E7B2-4502-BBCF-CFFB0D8DE8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9B6AE-58BB-4612-8383-7DE54ECCFE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7</a:t>
            </a:fld>
            <a:endParaRPr lang="en-CA" dirty="0">
              <a:latin typeface="Euclid" panose="02020503060505020303" pitchFamily="18" charset="0"/>
            </a:endParaRPr>
          </a:p>
        </p:txBody>
      </p:sp>
      <p:grpSp>
        <p:nvGrpSpPr>
          <p:cNvPr id="5" name="组合 5">
            <a:extLst>
              <a:ext uri="{FF2B5EF4-FFF2-40B4-BE49-F238E27FC236}">
                <a16:creationId xmlns:a16="http://schemas.microsoft.com/office/drawing/2014/main" id="{E05BA0FC-16B6-444E-8CDA-04B040211A40}"/>
              </a:ext>
            </a:extLst>
          </p:cNvPr>
          <p:cNvGrpSpPr/>
          <p:nvPr/>
        </p:nvGrpSpPr>
        <p:grpSpPr>
          <a:xfrm>
            <a:off x="1556900" y="1722678"/>
            <a:ext cx="3960001" cy="1398245"/>
            <a:chOff x="395031" y="2421036"/>
            <a:chExt cx="3960001" cy="1398245"/>
          </a:xfrm>
        </p:grpSpPr>
        <p:pic>
          <p:nvPicPr>
            <p:cNvPr id="6" name="图片 4">
              <a:extLst>
                <a:ext uri="{FF2B5EF4-FFF2-40B4-BE49-F238E27FC236}">
                  <a16:creationId xmlns:a16="http://schemas.microsoft.com/office/drawing/2014/main" id="{C988B86C-F547-4AD1-B897-1B00AF8D5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5328" y="2599018"/>
              <a:ext cx="3852672" cy="1146048"/>
            </a:xfrm>
            <a:prstGeom prst="rect">
              <a:avLst/>
            </a:prstGeom>
          </p:spPr>
        </p:pic>
        <p:cxnSp>
          <p:nvCxnSpPr>
            <p:cNvPr id="7" name="直接箭头连接符 8">
              <a:extLst>
                <a:ext uri="{FF2B5EF4-FFF2-40B4-BE49-F238E27FC236}">
                  <a16:creationId xmlns:a16="http://schemas.microsoft.com/office/drawing/2014/main" id="{5BBEC840-68F4-4845-897D-2C33D0B1D35E}"/>
                </a:ext>
              </a:extLst>
            </p:cNvPr>
            <p:cNvCxnSpPr/>
            <p:nvPr/>
          </p:nvCxnSpPr>
          <p:spPr>
            <a:xfrm>
              <a:off x="2422349" y="3171726"/>
              <a:ext cx="335946" cy="63990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任意多边形 9">
              <a:extLst>
                <a:ext uri="{FF2B5EF4-FFF2-40B4-BE49-F238E27FC236}">
                  <a16:creationId xmlns:a16="http://schemas.microsoft.com/office/drawing/2014/main" id="{7F40C2BC-EFC9-4112-A3CF-80DF2F37B0C1}"/>
                </a:ext>
              </a:extLst>
            </p:cNvPr>
            <p:cNvSpPr/>
            <p:nvPr/>
          </p:nvSpPr>
          <p:spPr>
            <a:xfrm>
              <a:off x="2430348" y="2729130"/>
              <a:ext cx="707927" cy="547610"/>
            </a:xfrm>
            <a:custGeom>
              <a:avLst/>
              <a:gdLst>
                <a:gd name="connsiteX0" fmla="*/ 0 w 844550"/>
                <a:gd name="connsiteY0" fmla="*/ 0 h 656382"/>
                <a:gd name="connsiteX1" fmla="*/ 85725 w 844550"/>
                <a:gd name="connsiteY1" fmla="*/ 41275 h 656382"/>
                <a:gd name="connsiteX2" fmla="*/ 193675 w 844550"/>
                <a:gd name="connsiteY2" fmla="*/ 174625 h 656382"/>
                <a:gd name="connsiteX3" fmla="*/ 400050 w 844550"/>
                <a:gd name="connsiteY3" fmla="*/ 365125 h 656382"/>
                <a:gd name="connsiteX4" fmla="*/ 625475 w 844550"/>
                <a:gd name="connsiteY4" fmla="*/ 527050 h 656382"/>
                <a:gd name="connsiteX5" fmla="*/ 828675 w 844550"/>
                <a:gd name="connsiteY5" fmla="*/ 641350 h 656382"/>
                <a:gd name="connsiteX6" fmla="*/ 844550 w 844550"/>
                <a:gd name="connsiteY6" fmla="*/ 654050 h 656382"/>
                <a:gd name="connsiteX0" fmla="*/ 0 w 857095"/>
                <a:gd name="connsiteY0" fmla="*/ 0 h 675672"/>
                <a:gd name="connsiteX1" fmla="*/ 85725 w 857095"/>
                <a:gd name="connsiteY1" fmla="*/ 41275 h 675672"/>
                <a:gd name="connsiteX2" fmla="*/ 193675 w 857095"/>
                <a:gd name="connsiteY2" fmla="*/ 174625 h 675672"/>
                <a:gd name="connsiteX3" fmla="*/ 400050 w 857095"/>
                <a:gd name="connsiteY3" fmla="*/ 365125 h 675672"/>
                <a:gd name="connsiteX4" fmla="*/ 625475 w 857095"/>
                <a:gd name="connsiteY4" fmla="*/ 527050 h 675672"/>
                <a:gd name="connsiteX5" fmla="*/ 828675 w 857095"/>
                <a:gd name="connsiteY5" fmla="*/ 641350 h 675672"/>
                <a:gd name="connsiteX6" fmla="*/ 857095 w 857095"/>
                <a:gd name="connsiteY6" fmla="*/ 675555 h 675672"/>
                <a:gd name="connsiteX0" fmla="*/ 0 w 828675"/>
                <a:gd name="connsiteY0" fmla="*/ 0 h 641350"/>
                <a:gd name="connsiteX1" fmla="*/ 85725 w 828675"/>
                <a:gd name="connsiteY1" fmla="*/ 41275 h 641350"/>
                <a:gd name="connsiteX2" fmla="*/ 193675 w 828675"/>
                <a:gd name="connsiteY2" fmla="*/ 174625 h 641350"/>
                <a:gd name="connsiteX3" fmla="*/ 400050 w 828675"/>
                <a:gd name="connsiteY3" fmla="*/ 365125 h 641350"/>
                <a:gd name="connsiteX4" fmla="*/ 625475 w 828675"/>
                <a:gd name="connsiteY4" fmla="*/ 527050 h 641350"/>
                <a:gd name="connsiteX5" fmla="*/ 828675 w 828675"/>
                <a:gd name="connsiteY5" fmla="*/ 641350 h 641350"/>
                <a:gd name="connsiteX0" fmla="*/ 0 w 841220"/>
                <a:gd name="connsiteY0" fmla="*/ 0 h 652102"/>
                <a:gd name="connsiteX1" fmla="*/ 85725 w 841220"/>
                <a:gd name="connsiteY1" fmla="*/ 41275 h 652102"/>
                <a:gd name="connsiteX2" fmla="*/ 193675 w 841220"/>
                <a:gd name="connsiteY2" fmla="*/ 174625 h 652102"/>
                <a:gd name="connsiteX3" fmla="*/ 400050 w 841220"/>
                <a:gd name="connsiteY3" fmla="*/ 365125 h 652102"/>
                <a:gd name="connsiteX4" fmla="*/ 625475 w 841220"/>
                <a:gd name="connsiteY4" fmla="*/ 527050 h 652102"/>
                <a:gd name="connsiteX5" fmla="*/ 841220 w 841220"/>
                <a:gd name="connsiteY5" fmla="*/ 652102 h 652102"/>
                <a:gd name="connsiteX0" fmla="*/ 0 w 841220"/>
                <a:gd name="connsiteY0" fmla="*/ 0 h 652102"/>
                <a:gd name="connsiteX1" fmla="*/ 85725 w 841220"/>
                <a:gd name="connsiteY1" fmla="*/ 41275 h 652102"/>
                <a:gd name="connsiteX2" fmla="*/ 193675 w 841220"/>
                <a:gd name="connsiteY2" fmla="*/ 174625 h 652102"/>
                <a:gd name="connsiteX3" fmla="*/ 400050 w 841220"/>
                <a:gd name="connsiteY3" fmla="*/ 365125 h 652102"/>
                <a:gd name="connsiteX4" fmla="*/ 629058 w 841220"/>
                <a:gd name="connsiteY4" fmla="*/ 525258 h 652102"/>
                <a:gd name="connsiteX5" fmla="*/ 841220 w 841220"/>
                <a:gd name="connsiteY5" fmla="*/ 652102 h 652102"/>
                <a:gd name="connsiteX0" fmla="*/ 0 w 841220"/>
                <a:gd name="connsiteY0" fmla="*/ 0 h 652102"/>
                <a:gd name="connsiteX1" fmla="*/ 85725 w 841220"/>
                <a:gd name="connsiteY1" fmla="*/ 41275 h 652102"/>
                <a:gd name="connsiteX2" fmla="*/ 193675 w 841220"/>
                <a:gd name="connsiteY2" fmla="*/ 174625 h 652102"/>
                <a:gd name="connsiteX3" fmla="*/ 398258 w 841220"/>
                <a:gd name="connsiteY3" fmla="*/ 359749 h 652102"/>
                <a:gd name="connsiteX4" fmla="*/ 629058 w 841220"/>
                <a:gd name="connsiteY4" fmla="*/ 525258 h 652102"/>
                <a:gd name="connsiteX5" fmla="*/ 841220 w 841220"/>
                <a:gd name="connsiteY5" fmla="*/ 652102 h 652102"/>
                <a:gd name="connsiteX0" fmla="*/ 0 w 841220"/>
                <a:gd name="connsiteY0" fmla="*/ 0 h 652102"/>
                <a:gd name="connsiteX1" fmla="*/ 85725 w 841220"/>
                <a:gd name="connsiteY1" fmla="*/ 41275 h 652102"/>
                <a:gd name="connsiteX2" fmla="*/ 193675 w 841220"/>
                <a:gd name="connsiteY2" fmla="*/ 174625 h 652102"/>
                <a:gd name="connsiteX3" fmla="*/ 398258 w 841220"/>
                <a:gd name="connsiteY3" fmla="*/ 359749 h 652102"/>
                <a:gd name="connsiteX4" fmla="*/ 629058 w 841220"/>
                <a:gd name="connsiteY4" fmla="*/ 525258 h 652102"/>
                <a:gd name="connsiteX5" fmla="*/ 841220 w 841220"/>
                <a:gd name="connsiteY5" fmla="*/ 652102 h 652102"/>
                <a:gd name="connsiteX0" fmla="*/ 0 w 841220"/>
                <a:gd name="connsiteY0" fmla="*/ 0 h 652102"/>
                <a:gd name="connsiteX1" fmla="*/ 85725 w 841220"/>
                <a:gd name="connsiteY1" fmla="*/ 41275 h 652102"/>
                <a:gd name="connsiteX2" fmla="*/ 191883 w 841220"/>
                <a:gd name="connsiteY2" fmla="*/ 165665 h 652102"/>
                <a:gd name="connsiteX3" fmla="*/ 398258 w 841220"/>
                <a:gd name="connsiteY3" fmla="*/ 359749 h 652102"/>
                <a:gd name="connsiteX4" fmla="*/ 629058 w 841220"/>
                <a:gd name="connsiteY4" fmla="*/ 525258 h 652102"/>
                <a:gd name="connsiteX5" fmla="*/ 841220 w 841220"/>
                <a:gd name="connsiteY5" fmla="*/ 652102 h 652102"/>
                <a:gd name="connsiteX0" fmla="*/ 0 w 843012"/>
                <a:gd name="connsiteY0" fmla="*/ 0 h 652102"/>
                <a:gd name="connsiteX1" fmla="*/ 85725 w 843012"/>
                <a:gd name="connsiteY1" fmla="*/ 41275 h 652102"/>
                <a:gd name="connsiteX2" fmla="*/ 191883 w 843012"/>
                <a:gd name="connsiteY2" fmla="*/ 165665 h 652102"/>
                <a:gd name="connsiteX3" fmla="*/ 398258 w 843012"/>
                <a:gd name="connsiteY3" fmla="*/ 359749 h 652102"/>
                <a:gd name="connsiteX4" fmla="*/ 629058 w 843012"/>
                <a:gd name="connsiteY4" fmla="*/ 525258 h 652102"/>
                <a:gd name="connsiteX5" fmla="*/ 843012 w 843012"/>
                <a:gd name="connsiteY5" fmla="*/ 652102 h 652102"/>
                <a:gd name="connsiteX0" fmla="*/ 0 w 843012"/>
                <a:gd name="connsiteY0" fmla="*/ 0 h 652102"/>
                <a:gd name="connsiteX1" fmla="*/ 85725 w 843012"/>
                <a:gd name="connsiteY1" fmla="*/ 41275 h 652102"/>
                <a:gd name="connsiteX2" fmla="*/ 191883 w 843012"/>
                <a:gd name="connsiteY2" fmla="*/ 165665 h 652102"/>
                <a:gd name="connsiteX3" fmla="*/ 398258 w 843012"/>
                <a:gd name="connsiteY3" fmla="*/ 359749 h 652102"/>
                <a:gd name="connsiteX4" fmla="*/ 627266 w 843012"/>
                <a:gd name="connsiteY4" fmla="*/ 521675 h 652102"/>
                <a:gd name="connsiteX5" fmla="*/ 843012 w 843012"/>
                <a:gd name="connsiteY5" fmla="*/ 652102 h 652102"/>
                <a:gd name="connsiteX0" fmla="*/ 0 w 843012"/>
                <a:gd name="connsiteY0" fmla="*/ 0 h 652102"/>
                <a:gd name="connsiteX1" fmla="*/ 85725 w 843012"/>
                <a:gd name="connsiteY1" fmla="*/ 41275 h 652102"/>
                <a:gd name="connsiteX2" fmla="*/ 191883 w 843012"/>
                <a:gd name="connsiteY2" fmla="*/ 165665 h 652102"/>
                <a:gd name="connsiteX3" fmla="*/ 398258 w 843012"/>
                <a:gd name="connsiteY3" fmla="*/ 359749 h 652102"/>
                <a:gd name="connsiteX4" fmla="*/ 627266 w 843012"/>
                <a:gd name="connsiteY4" fmla="*/ 521675 h 652102"/>
                <a:gd name="connsiteX5" fmla="*/ 843012 w 843012"/>
                <a:gd name="connsiteY5" fmla="*/ 652102 h 652102"/>
                <a:gd name="connsiteX0" fmla="*/ 0 w 843012"/>
                <a:gd name="connsiteY0" fmla="*/ 0 h 652102"/>
                <a:gd name="connsiteX1" fmla="*/ 85725 w 843012"/>
                <a:gd name="connsiteY1" fmla="*/ 41275 h 652102"/>
                <a:gd name="connsiteX2" fmla="*/ 191883 w 843012"/>
                <a:gd name="connsiteY2" fmla="*/ 165665 h 652102"/>
                <a:gd name="connsiteX3" fmla="*/ 398258 w 843012"/>
                <a:gd name="connsiteY3" fmla="*/ 359749 h 652102"/>
                <a:gd name="connsiteX4" fmla="*/ 627266 w 843012"/>
                <a:gd name="connsiteY4" fmla="*/ 521675 h 652102"/>
                <a:gd name="connsiteX5" fmla="*/ 843012 w 843012"/>
                <a:gd name="connsiteY5" fmla="*/ 652102 h 652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012" h="652102">
                  <a:moveTo>
                    <a:pt x="0" y="0"/>
                  </a:moveTo>
                  <a:cubicBezTo>
                    <a:pt x="26723" y="6085"/>
                    <a:pt x="53744" y="13664"/>
                    <a:pt x="85725" y="41275"/>
                  </a:cubicBezTo>
                  <a:cubicBezTo>
                    <a:pt x="117706" y="68886"/>
                    <a:pt x="139794" y="112586"/>
                    <a:pt x="191883" y="165665"/>
                  </a:cubicBezTo>
                  <a:cubicBezTo>
                    <a:pt x="243972" y="218744"/>
                    <a:pt x="320319" y="296830"/>
                    <a:pt x="398258" y="359749"/>
                  </a:cubicBezTo>
                  <a:cubicBezTo>
                    <a:pt x="476197" y="422668"/>
                    <a:pt x="553140" y="472950"/>
                    <a:pt x="627266" y="521675"/>
                  </a:cubicBezTo>
                  <a:cubicBezTo>
                    <a:pt x="701392" y="570400"/>
                    <a:pt x="806500" y="630935"/>
                    <a:pt x="843012" y="652102"/>
                  </a:cubicBez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502" tIns="60751" rIns="121502" bIns="6075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sz="12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文本框 10">
                  <a:extLst>
                    <a:ext uri="{FF2B5EF4-FFF2-40B4-BE49-F238E27FC236}">
                      <a16:creationId xmlns:a16="http://schemas.microsoft.com/office/drawing/2014/main" id="{06875099-C117-4029-BF74-12444E1122E0}"/>
                    </a:ext>
                  </a:extLst>
                </p:cNvPr>
                <p:cNvSpPr txBox="1"/>
                <p:nvPr/>
              </p:nvSpPr>
              <p:spPr>
                <a:xfrm>
                  <a:off x="2761628" y="2835029"/>
                  <a:ext cx="358944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en-US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CA" sz="1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1" name="文本框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61628" y="2835029"/>
                  <a:ext cx="358944" cy="184666"/>
                </a:xfrm>
                <a:prstGeom prst="rect">
                  <a:avLst/>
                </a:prstGeom>
                <a:blipFill>
                  <a:blip r:embed="rId3"/>
                  <a:stretch>
                    <a:fillRect l="-5085" t="-3333" r="-15254" b="-40000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文本框 11">
                  <a:extLst>
                    <a:ext uri="{FF2B5EF4-FFF2-40B4-BE49-F238E27FC236}">
                      <a16:creationId xmlns:a16="http://schemas.microsoft.com/office/drawing/2014/main" id="{6AB0993B-C734-4280-9E29-852B78F29FEB}"/>
                    </a:ext>
                  </a:extLst>
                </p:cNvPr>
                <p:cNvSpPr txBox="1"/>
                <p:nvPr/>
              </p:nvSpPr>
              <p:spPr>
                <a:xfrm>
                  <a:off x="2563288" y="3009151"/>
                  <a:ext cx="112402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oMath>
                    </m:oMathPara>
                  </a14:m>
                  <a:endParaRPr lang="en-CA" sz="1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12" name="文本框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63288" y="3009151"/>
                  <a:ext cx="112402" cy="184666"/>
                </a:xfrm>
                <a:prstGeom prst="rect">
                  <a:avLst/>
                </a:prstGeom>
                <a:blipFill>
                  <a:blip r:embed="rId4"/>
                  <a:stretch>
                    <a:fillRect l="-15789" r="-15789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" name="直接箭头连接符 13">
              <a:extLst>
                <a:ext uri="{FF2B5EF4-FFF2-40B4-BE49-F238E27FC236}">
                  <a16:creationId xmlns:a16="http://schemas.microsoft.com/office/drawing/2014/main" id="{33E118B9-E5B5-481C-867C-37B8E4DBE7FD}"/>
                </a:ext>
              </a:extLst>
            </p:cNvPr>
            <p:cNvCxnSpPr/>
            <p:nvPr/>
          </p:nvCxnSpPr>
          <p:spPr>
            <a:xfrm>
              <a:off x="2430347" y="2730109"/>
              <a:ext cx="0" cy="441617"/>
            </a:xfrm>
            <a:prstGeom prst="straightConnector1">
              <a:avLst/>
            </a:prstGeom>
            <a:ln w="12700">
              <a:solidFill>
                <a:schemeClr val="bg1"/>
              </a:solidFill>
              <a:headEnd type="triangle" w="sm" len="lg"/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7">
              <a:extLst>
                <a:ext uri="{FF2B5EF4-FFF2-40B4-BE49-F238E27FC236}">
                  <a16:creationId xmlns:a16="http://schemas.microsoft.com/office/drawing/2014/main" id="{0E976998-3E25-4062-8BFA-489A9870C076}"/>
                </a:ext>
              </a:extLst>
            </p:cNvPr>
            <p:cNvCxnSpPr/>
            <p:nvPr/>
          </p:nvCxnSpPr>
          <p:spPr>
            <a:xfrm flipH="1">
              <a:off x="1334253" y="3182391"/>
              <a:ext cx="1085431" cy="50150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21">
              <a:extLst>
                <a:ext uri="{FF2B5EF4-FFF2-40B4-BE49-F238E27FC236}">
                  <a16:creationId xmlns:a16="http://schemas.microsoft.com/office/drawing/2014/main" id="{FA663844-782E-4733-9121-B479A47BAA38}"/>
                </a:ext>
              </a:extLst>
            </p:cNvPr>
            <p:cNvSpPr/>
            <p:nvPr/>
          </p:nvSpPr>
          <p:spPr>
            <a:xfrm>
              <a:off x="1986569" y="3362912"/>
              <a:ext cx="24185" cy="2418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502" tIns="60751" rIns="121502" bIns="6075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sz="1200"/>
            </a:p>
          </p:txBody>
        </p:sp>
        <p:sp>
          <p:nvSpPr>
            <p:cNvPr id="14" name="椭圆 22">
              <a:extLst>
                <a:ext uri="{FF2B5EF4-FFF2-40B4-BE49-F238E27FC236}">
                  <a16:creationId xmlns:a16="http://schemas.microsoft.com/office/drawing/2014/main" id="{D1464EBD-6D7C-47AC-944E-D75A626696B7}"/>
                </a:ext>
              </a:extLst>
            </p:cNvPr>
            <p:cNvSpPr/>
            <p:nvPr/>
          </p:nvSpPr>
          <p:spPr>
            <a:xfrm>
              <a:off x="1521635" y="3583214"/>
              <a:ext cx="24185" cy="2418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502" tIns="60751" rIns="121502" bIns="6075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sz="12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23">
                  <a:extLst>
                    <a:ext uri="{FF2B5EF4-FFF2-40B4-BE49-F238E27FC236}">
                      <a16:creationId xmlns:a16="http://schemas.microsoft.com/office/drawing/2014/main" id="{9735F2E0-5B46-4524-A420-F5CF45A79D4B}"/>
                    </a:ext>
                  </a:extLst>
                </p:cNvPr>
                <p:cNvSpPr txBox="1"/>
                <p:nvPr/>
              </p:nvSpPr>
              <p:spPr>
                <a:xfrm>
                  <a:off x="1986570" y="3345614"/>
                  <a:ext cx="137538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𝑅</m:t>
                        </m:r>
                      </m:oMath>
                    </m:oMathPara>
                  </a14:m>
                  <a:endParaRPr lang="en-CA" sz="1200" dirty="0"/>
                </a:p>
              </p:txBody>
            </p:sp>
          </mc:Choice>
          <mc:Fallback xmlns="">
            <p:sp>
              <p:nvSpPr>
                <p:cNvPr id="24" name="文本框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6570" y="3345614"/>
                  <a:ext cx="137538" cy="184666"/>
                </a:xfrm>
                <a:prstGeom prst="rect">
                  <a:avLst/>
                </a:prstGeom>
                <a:blipFill>
                  <a:blip r:embed="rId5"/>
                  <a:stretch>
                    <a:fillRect l="-27273" r="-27273" b="-6667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本框 24">
                  <a:extLst>
                    <a:ext uri="{FF2B5EF4-FFF2-40B4-BE49-F238E27FC236}">
                      <a16:creationId xmlns:a16="http://schemas.microsoft.com/office/drawing/2014/main" id="{0257EF10-4FBA-44FD-AEF6-F2BCABDE6D04}"/>
                    </a:ext>
                  </a:extLst>
                </p:cNvPr>
                <p:cNvSpPr txBox="1"/>
                <p:nvPr/>
              </p:nvSpPr>
              <p:spPr>
                <a:xfrm>
                  <a:off x="1569060" y="3542152"/>
                  <a:ext cx="196529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12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oMath>
                    </m:oMathPara>
                  </a14:m>
                  <a:endParaRPr lang="en-CA" sz="1200" dirty="0"/>
                </a:p>
              </p:txBody>
            </p:sp>
          </mc:Choice>
          <mc:Fallback xmlns="">
            <p:sp>
              <p:nvSpPr>
                <p:cNvPr id="25" name="文本框 2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69060" y="3542152"/>
                  <a:ext cx="196529" cy="184666"/>
                </a:xfrm>
                <a:prstGeom prst="rect">
                  <a:avLst/>
                </a:prstGeom>
                <a:blipFill>
                  <a:blip r:embed="rId6"/>
                  <a:stretch>
                    <a:fillRect l="-18182" b="-10000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EDB02D29-6E4F-4774-AE89-E35F24D50B7C}"/>
                </a:ext>
              </a:extLst>
            </p:cNvPr>
            <p:cNvSpPr/>
            <p:nvPr/>
          </p:nvSpPr>
          <p:spPr>
            <a:xfrm>
              <a:off x="1331587" y="3667415"/>
              <a:ext cx="24185" cy="2418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502" tIns="60751" rIns="121502" bIns="6075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sz="12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文本框 18">
                  <a:extLst>
                    <a:ext uri="{FF2B5EF4-FFF2-40B4-BE49-F238E27FC236}">
                      <a16:creationId xmlns:a16="http://schemas.microsoft.com/office/drawing/2014/main" id="{3B421BA4-6F8D-4D87-9441-5364589CC011}"/>
                    </a:ext>
                  </a:extLst>
                </p:cNvPr>
                <p:cNvSpPr txBox="1"/>
                <p:nvPr/>
              </p:nvSpPr>
              <p:spPr>
                <a:xfrm>
                  <a:off x="1346512" y="3634615"/>
                  <a:ext cx="329000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CA" sz="1200" i="1">
                                <a:latin typeface="Cambria Math" panose="02040503050406030204" pitchFamily="18" charset="0"/>
                              </a:rPr>
                              <m:t>𝑜𝑢𝑡</m:t>
                            </m:r>
                          </m:sub>
                        </m:sSub>
                      </m:oMath>
                    </m:oMathPara>
                  </a14:m>
                  <a:endParaRPr lang="en-CA" sz="1200" dirty="0"/>
                </a:p>
              </p:txBody>
            </p:sp>
          </mc:Choice>
          <mc:Fallback xmlns="">
            <p:sp>
              <p:nvSpPr>
                <p:cNvPr id="19" name="文本框 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46512" y="3634615"/>
                  <a:ext cx="329000" cy="184666"/>
                </a:xfrm>
                <a:prstGeom prst="rect">
                  <a:avLst/>
                </a:prstGeom>
                <a:blipFill>
                  <a:blip r:embed="rId7"/>
                  <a:stretch>
                    <a:fillRect l="-11111" r="-3704" b="-9677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直接箭头连接符 3">
              <a:extLst>
                <a:ext uri="{FF2B5EF4-FFF2-40B4-BE49-F238E27FC236}">
                  <a16:creationId xmlns:a16="http://schemas.microsoft.com/office/drawing/2014/main" id="{444733DA-E3F0-435F-B2E9-05396A5C8C48}"/>
                </a:ext>
              </a:extLst>
            </p:cNvPr>
            <p:cNvCxnSpPr/>
            <p:nvPr/>
          </p:nvCxnSpPr>
          <p:spPr>
            <a:xfrm rot="21420000">
              <a:off x="3140187" y="3338030"/>
              <a:ext cx="129991" cy="2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25">
              <a:extLst>
                <a:ext uri="{FF2B5EF4-FFF2-40B4-BE49-F238E27FC236}">
                  <a16:creationId xmlns:a16="http://schemas.microsoft.com/office/drawing/2014/main" id="{BCEC8A0A-6AEC-4466-AB3A-644C11ADD5DD}"/>
                </a:ext>
              </a:extLst>
            </p:cNvPr>
            <p:cNvCxnSpPr/>
            <p:nvPr/>
          </p:nvCxnSpPr>
          <p:spPr>
            <a:xfrm rot="21420000">
              <a:off x="3289227" y="3361465"/>
              <a:ext cx="129991" cy="2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6">
              <a:extLst>
                <a:ext uri="{FF2B5EF4-FFF2-40B4-BE49-F238E27FC236}">
                  <a16:creationId xmlns:a16="http://schemas.microsoft.com/office/drawing/2014/main" id="{4314858E-6B81-4EBB-B10E-8D5A54AAA889}"/>
                </a:ext>
              </a:extLst>
            </p:cNvPr>
            <p:cNvCxnSpPr/>
            <p:nvPr/>
          </p:nvCxnSpPr>
          <p:spPr>
            <a:xfrm rot="21420000">
              <a:off x="3439773" y="3382901"/>
              <a:ext cx="129991" cy="2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7">
              <a:extLst>
                <a:ext uri="{FF2B5EF4-FFF2-40B4-BE49-F238E27FC236}">
                  <a16:creationId xmlns:a16="http://schemas.microsoft.com/office/drawing/2014/main" id="{D3256653-73E2-467F-9346-1CE4208B5CCA}"/>
                </a:ext>
              </a:extLst>
            </p:cNvPr>
            <p:cNvCxnSpPr/>
            <p:nvPr/>
          </p:nvCxnSpPr>
          <p:spPr>
            <a:xfrm rot="21420000">
              <a:off x="3584298" y="3404185"/>
              <a:ext cx="129991" cy="2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8">
              <a:extLst>
                <a:ext uri="{FF2B5EF4-FFF2-40B4-BE49-F238E27FC236}">
                  <a16:creationId xmlns:a16="http://schemas.microsoft.com/office/drawing/2014/main" id="{BAA550D3-94B5-4FA4-BE23-605B99B872F7}"/>
                </a:ext>
              </a:extLst>
            </p:cNvPr>
            <p:cNvCxnSpPr/>
            <p:nvPr/>
          </p:nvCxnSpPr>
          <p:spPr>
            <a:xfrm rot="21420000">
              <a:off x="3728824" y="3427127"/>
              <a:ext cx="129991" cy="2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文本框 29">
                  <a:extLst>
                    <a:ext uri="{FF2B5EF4-FFF2-40B4-BE49-F238E27FC236}">
                      <a16:creationId xmlns:a16="http://schemas.microsoft.com/office/drawing/2014/main" id="{4A7D74E8-07C0-4313-BAB3-2B56280A550B}"/>
                    </a:ext>
                  </a:extLst>
                </p:cNvPr>
                <p:cNvSpPr txBox="1"/>
                <p:nvPr/>
              </p:nvSpPr>
              <p:spPr>
                <a:xfrm>
                  <a:off x="3419839" y="3389577"/>
                  <a:ext cx="109132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𝜏</m:t>
                        </m:r>
                      </m:oMath>
                    </m:oMathPara>
                  </a14:m>
                  <a:endParaRPr lang="en-CA" sz="1200" dirty="0"/>
                </a:p>
              </p:txBody>
            </p:sp>
          </mc:Choice>
          <mc:Fallback xmlns="">
            <p:sp>
              <p:nvSpPr>
                <p:cNvPr id="30" name="文本框 2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19839" y="3389577"/>
                  <a:ext cx="109132" cy="184666"/>
                </a:xfrm>
                <a:prstGeom prst="rect">
                  <a:avLst/>
                </a:prstGeom>
                <a:blipFill>
                  <a:blip r:embed="rId8"/>
                  <a:stretch>
                    <a:fillRect l="-22222" r="-11111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5" name="直接箭头连接符 30">
              <a:extLst>
                <a:ext uri="{FF2B5EF4-FFF2-40B4-BE49-F238E27FC236}">
                  <a16:creationId xmlns:a16="http://schemas.microsoft.com/office/drawing/2014/main" id="{BDB248E5-FA8C-49EE-9863-E41BC3ACD557}"/>
                </a:ext>
              </a:extLst>
            </p:cNvPr>
            <p:cNvCxnSpPr/>
            <p:nvPr/>
          </p:nvCxnSpPr>
          <p:spPr>
            <a:xfrm rot="21420000">
              <a:off x="4225041" y="3436526"/>
              <a:ext cx="129991" cy="27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32">
              <a:extLst>
                <a:ext uri="{FF2B5EF4-FFF2-40B4-BE49-F238E27FC236}">
                  <a16:creationId xmlns:a16="http://schemas.microsoft.com/office/drawing/2014/main" id="{2A00996A-4339-4950-87E6-0E6991D1907E}"/>
                </a:ext>
              </a:extLst>
            </p:cNvPr>
            <p:cNvCxnSpPr/>
            <p:nvPr/>
          </p:nvCxnSpPr>
          <p:spPr>
            <a:xfrm flipV="1">
              <a:off x="4071775" y="2945090"/>
              <a:ext cx="152646" cy="3775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33">
              <a:extLst>
                <a:ext uri="{FF2B5EF4-FFF2-40B4-BE49-F238E27FC236}">
                  <a16:creationId xmlns:a16="http://schemas.microsoft.com/office/drawing/2014/main" id="{4FDC4C47-7C99-435C-A83F-0F3035327F0C}"/>
                </a:ext>
              </a:extLst>
            </p:cNvPr>
            <p:cNvCxnSpPr/>
            <p:nvPr/>
          </p:nvCxnSpPr>
          <p:spPr>
            <a:xfrm flipV="1">
              <a:off x="3247924" y="2643103"/>
              <a:ext cx="106299" cy="7667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34">
              <a:extLst>
                <a:ext uri="{FF2B5EF4-FFF2-40B4-BE49-F238E27FC236}">
                  <a16:creationId xmlns:a16="http://schemas.microsoft.com/office/drawing/2014/main" id="{54B0B878-95E2-4FC9-8F0C-194C9A01BCCF}"/>
                </a:ext>
              </a:extLst>
            </p:cNvPr>
            <p:cNvCxnSpPr/>
            <p:nvPr/>
          </p:nvCxnSpPr>
          <p:spPr>
            <a:xfrm flipH="1" flipV="1">
              <a:off x="2330314" y="2536358"/>
              <a:ext cx="18110" cy="10900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37">
              <a:extLst>
                <a:ext uri="{FF2B5EF4-FFF2-40B4-BE49-F238E27FC236}">
                  <a16:creationId xmlns:a16="http://schemas.microsoft.com/office/drawing/2014/main" id="{508F6627-BDF3-45EF-A38A-4DB1502A5226}"/>
                </a:ext>
              </a:extLst>
            </p:cNvPr>
            <p:cNvCxnSpPr/>
            <p:nvPr/>
          </p:nvCxnSpPr>
          <p:spPr>
            <a:xfrm flipH="1" flipV="1">
              <a:off x="1414036" y="2645926"/>
              <a:ext cx="120135" cy="5542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39">
              <a:extLst>
                <a:ext uri="{FF2B5EF4-FFF2-40B4-BE49-F238E27FC236}">
                  <a16:creationId xmlns:a16="http://schemas.microsoft.com/office/drawing/2014/main" id="{00D86D47-6AF0-4058-95E5-62BD9314BD37}"/>
                </a:ext>
              </a:extLst>
            </p:cNvPr>
            <p:cNvCxnSpPr/>
            <p:nvPr/>
          </p:nvCxnSpPr>
          <p:spPr>
            <a:xfrm flipH="1">
              <a:off x="395031" y="3141710"/>
              <a:ext cx="140595" cy="64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42">
              <a:extLst>
                <a:ext uri="{FF2B5EF4-FFF2-40B4-BE49-F238E27FC236}">
                  <a16:creationId xmlns:a16="http://schemas.microsoft.com/office/drawing/2014/main" id="{D233A0E6-D84D-4E4C-8879-C09CCECE02AF}"/>
                </a:ext>
              </a:extLst>
            </p:cNvPr>
            <p:cNvCxnSpPr/>
            <p:nvPr/>
          </p:nvCxnSpPr>
          <p:spPr>
            <a:xfrm flipH="1">
              <a:off x="905652" y="3628138"/>
              <a:ext cx="140595" cy="5575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文本框 44">
                  <a:extLst>
                    <a:ext uri="{FF2B5EF4-FFF2-40B4-BE49-F238E27FC236}">
                      <a16:creationId xmlns:a16="http://schemas.microsoft.com/office/drawing/2014/main" id="{4B9B8AA3-0C0C-43D0-B1DE-9774809E8E2B}"/>
                    </a:ext>
                  </a:extLst>
                </p:cNvPr>
                <p:cNvSpPr txBox="1"/>
                <p:nvPr/>
              </p:nvSpPr>
              <p:spPr>
                <a:xfrm>
                  <a:off x="1986570" y="2421036"/>
                  <a:ext cx="294503" cy="19896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CA" sz="1200" i="1">
                                <a:latin typeface="Cambria Math" panose="02040503050406030204" pitchFamily="18" charset="0"/>
                              </a:rPr>
                              <m:t>𝑝𝑟𝑒</m:t>
                            </m:r>
                          </m:sub>
                        </m:sSub>
                      </m:oMath>
                    </m:oMathPara>
                  </a14:m>
                  <a:endParaRPr lang="en-CA" sz="1200" dirty="0"/>
                </a:p>
              </p:txBody>
            </p:sp>
          </mc:Choice>
          <mc:Fallback xmlns="">
            <p:sp>
              <p:nvSpPr>
                <p:cNvPr id="45" name="文本框 4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6570" y="2421036"/>
                  <a:ext cx="294503" cy="198965"/>
                </a:xfrm>
                <a:prstGeom prst="rect">
                  <a:avLst/>
                </a:prstGeom>
                <a:blipFill>
                  <a:blip r:embed="rId9"/>
                  <a:stretch>
                    <a:fillRect l="-10417" r="-4167" b="-18182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361766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47DFE34-1729-4D49-B8E6-F0D2848B19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E90FC-03C1-4F7B-B0E2-AF29334E8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8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5" name="图片 1">
            <a:extLst>
              <a:ext uri="{FF2B5EF4-FFF2-40B4-BE49-F238E27FC236}">
                <a16:creationId xmlns:a16="http://schemas.microsoft.com/office/drawing/2014/main" id="{A407D494-49D6-4B8C-BA12-47EA0A6384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643" y="0"/>
            <a:ext cx="9401251" cy="721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49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6D831-2E28-4941-9D42-1B5CDF002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CA"/>
              <a:t>Page </a:t>
            </a:r>
            <a:fld id="{CDD2E2E4-A7C2-48C7-8FB7-187FB52A2522}" type="slidenum">
              <a:rPr lang="en-CA" smtClean="0"/>
              <a:pPr/>
              <a:t>9</a:t>
            </a:fld>
            <a:endParaRPr lang="en-CA" dirty="0">
              <a:latin typeface="Euclid" panose="020205030605050203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4A430-202C-44AD-B088-AEDD80EBD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02" y="201827"/>
            <a:ext cx="2854327" cy="373443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4D134BE9-01A2-426D-BC82-B5FB60663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167" y="201827"/>
            <a:ext cx="6041785" cy="377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052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49989"/>
  <p:tag name="ORIGINALWIDTH" val="1.5"/>
  <p:tag name="LATEXADDIN" val="\documentclass{article}&#10;\usepackage{amsmath}&#10;\pagestyle{empty}&#10;\begin{document}&#10;&#10;&#10;$z$&#10;&#10;\end{document}"/>
  <p:tag name="IGUANATEXSIZE" val="35"/>
  <p:tag name="IGUANATEXCURSOR" val="84"/>
  <p:tag name="TRANSPARENCY" val="True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737244"/>
  <p:tag name="ORIGINALWIDTH" val="65.42638"/>
  <p:tag name="OUTPUTTYPE" val="SVG"/>
  <p:tag name="IGUANATEXVERSION" val="159"/>
  <p:tag name="LATEXADDIN" val="\documentclass{article}&#10;\usepackage{amsmath}&#10;\usepackage{amssymb}&#10;\pagestyle{empty}&#10;\begin{document}&#10;&#10;&#10;$p\approx0.265~\mathrm{MPa}$&#10;&#10;\end{document}"/>
  <p:tag name="IGUANATEXSIZE" val="10"/>
  <p:tag name="IGUANATEXCURSOR" val="129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972231"/>
  <p:tag name="ORIGINALWIDTH" val="2.027786"/>
  <p:tag name="LATEXADDIN" val="\documentclass{article}&#10;\usepackage{amsmath}&#10;\pagestyle{empty}&#10;\begin{document}&#10;&#10;&#10;${R}$&#10;&#10;\end{document}"/>
  <p:tag name="IGUANATEXSIZE" val="45"/>
  <p:tag name="IGUANATEXCURSOR" val="8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88889"/>
  <p:tag name="ORIGINALWIDTH" val="3.055573"/>
  <p:tag name="LATEXADDIN" val="\documentclass{article}&#10;\usepackage{amsmath}&#10;\pagestyle{empty}&#10;\begin{document}&#10;&#10;&#10;${R_w}$&#10;&#10;\end{document}"/>
  <p:tag name="IGUANATEXSIZE" val="45"/>
  <p:tag name="IGUANATEXCURSOR" val="8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55556"/>
  <p:tag name="ORIGINALWIDTH" val="1.36112"/>
  <p:tag name="LATEXADDIN" val="\documentclass{article}&#10;\usepackage{amsmath}&#10;\pagestyle{empty}&#10;\begin{document}&#10;&#10;&#10;$\delta$&#10;&#10;\end{document}"/>
  <p:tag name="IGUANATEXSIZE" val="45"/>
  <p:tag name="IGUANATEXCURSOR" val="89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611111"/>
  <p:tag name="ORIGINALWIDTH" val="2.138898"/>
  <p:tag name="EMFCHILD" val="Tru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55556"/>
  <p:tag name="ORIGINALWIDTH" val="2.194453"/>
  <p:tag name="LATEXADDIN" val="\documentclass{article}&#10;\usepackage{amsmath}&#10;\pagestyle{empty}&#10;\begin{document}&#10;&#10;&#10;$\mathcal{F}$&#10;&#10;\end{document}"/>
  <p:tag name="IGUANATEXSIZE" val="45"/>
  <p:tag name="IGUANATEXCURSOR" val="94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38898"/>
  <p:tag name="ORIGINALWIDTH" val="2.027786"/>
  <p:tag name="LATEXADDIN" val="\documentclass{article}&#10;\usepackage{amsmath}&#10;\pagestyle{empty}&#10;\begin{document}&#10;&#10;&#10;$\mathcal{P}$&#10;&#10;\end{document}"/>
  <p:tag name="IGUANATEXSIZE" val="45"/>
  <p:tag name="IGUANATEXCURSOR" val="9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972231"/>
  <p:tag name="ORIGINALWIDTH" val="2.027786"/>
  <p:tag name="LATEXADDIN" val="\documentclass{article}&#10;\usepackage{amsmath}&#10;\pagestyle{empty}&#10;\begin{document}&#10;&#10;&#10;${R}$&#10;&#10;\end{document}"/>
  <p:tag name="IGUANATEXSIZE" val="45"/>
  <p:tag name="IGUANATEXCURSOR" val="8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388889"/>
  <p:tag name="ORIGINALWIDTH" val="3.055573"/>
  <p:tag name="LATEXADDIN" val="\documentclass{article}&#10;\usepackage{amsmath}&#10;\pagestyle{empty}&#10;\begin{document}&#10;&#10;&#10;${R_w}$&#10;&#10;\end{document}"/>
  <p:tag name="IGUANATEXSIZE" val="45"/>
  <p:tag name="IGUANATEXCURSOR" val="8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55556"/>
  <p:tag name="ORIGINALWIDTH" val="1.36112"/>
  <p:tag name="LATEXADDIN" val="\documentclass{article}&#10;\usepackage{amsmath}&#10;\pagestyle{empty}&#10;\begin{document}&#10;&#10;&#10;$\delta$&#10;&#10;\end{document}"/>
  <p:tag name="IGUANATEXSIZE" val="45"/>
  <p:tag name="IGUANATEXCURSOR" val="89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"/>
  <p:tag name="ORIGINALWIDTH" val="1.722222"/>
  <p:tag name="LATEXADDIN" val="\documentclass{article}&#10;\usepackage{amsmath}&#10;\pagestyle{empty}&#10;\begin{document}&#10;&#10;&#10;${R_w}$&#10;&#10;\end{document}"/>
  <p:tag name="IGUANATEXSIZE" val="45"/>
  <p:tag name="IGUANATEXCURSOR" val="8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737244"/>
  <p:tag name="ORIGINALWIDTH" val="65.42638"/>
  <p:tag name="OUTPUTTYPE" val="SVG"/>
  <p:tag name="IGUANATEXVERSION" val="159"/>
  <p:tag name="LATEXADDIN" val="\documentclass{article}&#10;\usepackage{amsmath}&#10;\usepackage{amssymb}&#10;\pagestyle{empty}&#10;\begin{document}&#10;&#10;&#10;$p\approx0.515~\mathrm{MPa}$&#10;&#10;\end{document}"/>
  <p:tag name="IGUANATEXSIZE" val="10"/>
  <p:tag name="IGUANATEXCURSOR" val="11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888889"/>
  <p:tag name="ORIGINALWIDTH" val="1.250009"/>
  <p:tag name="EMFCHILD" val="Tru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"/>
  <p:tag name="ORIGINALWIDTH" val="1.722222"/>
  <p:tag name="LATEXADDIN" val="\documentclass{article}&#10;\usepackage{amsmath}&#10;\pagestyle{empty}&#10;\begin{document}&#10;&#10;&#10;${R_w}$&#10;&#10;\end{document}"/>
  <p:tag name="IGUANATEXSIZE" val="45"/>
  <p:tag name="IGUANATEXCURSOR" val="8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888889"/>
  <p:tag name="ORIGINALWIDTH" val="1.250009"/>
  <p:tag name="EMFCHILD" val="True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888888"/>
  <p:tag name="ORIGINALWIDTH" val="1.694453"/>
  <p:tag name="LATEXADDIN" val="\documentclass{article}&#10;\usepackage{amsmath}&#10;\pagestyle{empty}&#10;\begin{document}&#10;&#10;&#10;$\boldsymbol{T-u}\,\,\mathrm{law}$&#10;&#10;\end{document}"/>
  <p:tag name="IGUANATEXSIZE" val="45"/>
  <p:tag name="IGUANATEXCURSOR" val="10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05564"/>
  <p:tag name="ORIGINALWIDTH" val="1.388889"/>
  <p:tag name="EMFCHILD" val="True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97223"/>
  <p:tag name="ORIGINALWIDTH" val="10.50002"/>
  <p:tag name="LATEXADDIN" val="\documentclass{article}&#10;\usepackage{amsmath}&#10;\pagestyle{empty}&#10;\begin{document}&#10;&#10;&#10;$\boldsymbol{T-u}\,\,\mathrm{law}$&#10;&#10;\end{document}"/>
  <p:tag name="IGUANATEXSIZE" val="45"/>
  <p:tag name="IGUANATEXCURSOR" val="10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277778"/>
  <p:tag name="ORIGINALWIDTH" val="9.527782"/>
  <p:tag name="LATEXADDIN" val="\documentclass{article}&#10;\usepackage{amsmath}&#10;\pagestyle{empty}&#10;\begin{document}&#10;&#10;&#10;$\nabla\cdot\boldsymbol{\epsilon}\ne \overrightarrow{\rm 0}$&#10;&#10;\end{document}"/>
  <p:tag name="IGUANATEXSIZE" val="45"/>
  <p:tag name="IGUANATEXCURSOR" val="119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722222"/>
  <p:tag name="ORIGINALWIDTH" val="1.638897"/>
  <p:tag name="LATEXADDIN" val="\documentclass{article}&#10;\usepackage{amsmath}&#10;\pagestyle{empty}&#10;\begin{document}&#10;&#10;&#10;$\nabla\cdot\boldsymbol{\epsilon}\ne \overrightarrow{\rm 0}$&#10;&#10;\end{document}"/>
  <p:tag name="IGUANATEXSIZE" val="45"/>
  <p:tag name="IGUANATEXCURSOR" val="119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2500088"/>
  <p:tag name="ORIGINALWIDTH" val="0.2222221"/>
  <p:tag name="EMFCHILD" val="True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83342"/>
  <p:tag name="ORIGINALWIDTH" val="0.8888885"/>
  <p:tag name="EMFCHIL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737244"/>
  <p:tag name="ORIGINALWIDTH" val="65.42638"/>
  <p:tag name="OUTPUTTYPE" val="SVG"/>
  <p:tag name="IGUANATEXVERSION" val="159"/>
  <p:tag name="LATEXADDIN" val="\documentclass{article}&#10;\usepackage{amsmath}&#10;\usepackage{amssymb}&#10;\pagestyle{empty}&#10;\begin{document}&#10;&#10;&#10;$p\approx0.924~\mathrm{MPa}$&#10;&#10;\end{document}"/>
  <p:tag name="IGUANATEXSIZE" val="10"/>
  <p:tag name="IGUANATEXCURSOR" val="11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22223"/>
  <p:tag name="ORIGINALWIDTH" val="1.111111"/>
  <p:tag name="EMFCHILD" val="True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5555556"/>
  <p:tag name="ORIGINALWIDTH" val="1.47223"/>
  <p:tag name="EMFCHILD" val="True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34209E-02"/>
  <p:tag name="ORIGINALWIDTH" val="1.361119"/>
  <p:tag name="EMFCHILD" val="True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50009"/>
  <p:tag name="ORIGINALWIDTH" val="1.97223"/>
  <p:tag name="EMFCHILD" val="True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666667"/>
  <p:tag name="ORIGINALWIDTH" val="0.9444441"/>
  <p:tag name="EMFCHILD" val="True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611111"/>
  <p:tag name="ORIGINALWIDTH" val="3.5"/>
  <p:tag name="LATEXADDIN" val="\documentclass{article}&#10;\usepackage{amsmath}&#10;\pagestyle{empty}&#10;\begin{document}&#10;&#10;&#10;$\longrightarrow $&#10;&#10;\end{document}"/>
  <p:tag name="IGUANATEXSIZE" val="45"/>
  <p:tag name="IGUANATEXCURSOR" val="8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611111"/>
  <p:tag name="ORIGINALWIDTH" val="3.5"/>
  <p:tag name="LATEXADDIN" val="\documentclass{article}&#10;\usepackage{amsmath}&#10;\pagestyle{empty}&#10;\begin{document}&#10;&#10;&#10;$\longrightarrow $&#10;&#10;\end{document}"/>
  <p:tag name="IGUANATEXSIZE" val="45"/>
  <p:tag name="IGUANATEXCURSOR" val="8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1111111"/>
  <p:tag name="ORIGINALWIDTH" val="1.472231"/>
  <p:tag name="LATEXADDIN" val="\documentclass{article}&#10;\usepackage{amsmath}&#10;\pagestyle{empty}&#10;\begin{document}&#10;&#10;&#10;$\longrightarrow $&#10;&#10;\end{document}"/>
  <p:tag name="IGUANATEXSIZE" val="45"/>
  <p:tag name="IGUANATEXCURSOR" val="8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611111"/>
  <p:tag name="ORIGINALWIDTH" val="2.111111"/>
  <p:tag name="EMFCHILD" val="Tru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1111111"/>
  <p:tag name="ORIGINALWIDTH" val="1.472231"/>
  <p:tag name="LATEXADDIN" val="\documentclass{article}&#10;\usepackage{amsmath}&#10;\pagestyle{empty}&#10;\begin{document}&#10;&#10;&#10;$\longrightarrow $&#10;&#10;\end{document}"/>
  <p:tag name="IGUANATEXSIZE" val="45"/>
  <p:tag name="IGUANATEXCURSOR" val="8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737244"/>
  <p:tag name="ORIGINALWIDTH" val="65.42638"/>
  <p:tag name="OUTPUTTYPE" val="SVG"/>
  <p:tag name="IGUANATEXVERSION" val="159"/>
  <p:tag name="LATEXADDIN" val="\documentclass{article}&#10;\usepackage{amsmath}&#10;\usepackage{amssymb}&#10;\pagestyle{empty}&#10;\begin{document}&#10;&#10;&#10;$p\approx1.037~\mathrm{MPa}$&#10;&#10;\end{document}"/>
  <p:tag name="IGUANATEXSIZE" val="10"/>
  <p:tag name="IGUANATEXCURSOR" val="11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611111"/>
  <p:tag name="ORIGINALWIDTH" val="2.111111"/>
  <p:tag name="EMFCHILD" val="Tru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888888"/>
  <p:tag name="ORIGINALWIDTH" val="1.694453"/>
  <p:tag name="LATEXADDIN" val="\documentclass{article}&#10;\usepackage{amsmath}&#10;\pagestyle{empty}&#10;\begin{document}&#10;&#10;&#10;$\boldsymbol{T-u}\,\,\mathrm{law}$&#10;&#10;\end{document}"/>
  <p:tag name="IGUANATEXSIZE" val="45"/>
  <p:tag name="IGUANATEXCURSOR" val="103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1944532"/>
  <p:tag name="ORIGINALWIDTH" val="1.611111"/>
  <p:tag name="EMFCHILD" val="True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305564"/>
  <p:tag name="ORIGINALWIDTH" val="1.388889"/>
  <p:tag name="EMFCHILD" val="True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944444"/>
  <p:tag name="ORIGINALWIDTH" val="0.4999999"/>
  <p:tag name="EMFCHILD" val="True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77778"/>
  <p:tag name="ORIGINALWIDTH" val="1.027786"/>
  <p:tag name="EMFCHILD" val="True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50009"/>
  <p:tag name="ORIGINALWIDTH" val="1.527786"/>
  <p:tag name="EMFCHILD" val="True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41667"/>
  <p:tag name="ORIGINALWIDTH" val="5.000013"/>
  <p:tag name="LATEXADDIN" val="\documentclass{article}&#10;\usepackage{amsmath}&#10;\pagestyle{empty}&#10;\begin{document}&#10;&#10;&#10;$\rightarrow\mathcal{F}$&#10;&#10;\end{document}"/>
  <p:tag name="IGUANATEXSIZE" val="60"/>
  <p:tag name="IGUANATEXCURSOR" val="105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479173"/>
  <p:tag name="ORIGINALWIDTH" val="2.166667"/>
  <p:tag name="LATEXADDIN" val="\documentclass{article}&#10;\usepackage{amsmath}&#10;\pagestyle{empty}&#10;\begin{document}&#10;&#10;&#10;$\rightarrow\mathcal{F}$&#10;&#10;\end{document}"/>
  <p:tag name="IGUANATEXSIZE" val="60"/>
  <p:tag name="IGUANATEXCURSOR" val="105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41667"/>
  <p:tag name="ORIGINALWIDTH" val="1.979173"/>
  <p:tag name="EMFCHIL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737244"/>
  <p:tag name="ORIGINALWIDTH" val="65.42638"/>
  <p:tag name="OUTPUTTYPE" val="SVG"/>
  <p:tag name="IGUANATEXVERSION" val="159"/>
  <p:tag name="LATEXADDIN" val="\documentclass{article}&#10;\usepackage{amsmath}&#10;\usepackage{amssymb}&#10;\pagestyle{empty}&#10;\begin{document}&#10;&#10;&#10;$p\approx1.150~\mathrm{MPa}$&#10;&#10;\end{document}"/>
  <p:tag name="IGUANATEXSIZE" val="10"/>
  <p:tag name="IGUANATEXCURSOR" val="11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53858"/>
  <p:tag name="ORIGINALWIDTH" val="12.84008"/>
  <p:tag name="OUTPUTTYPE" val="SVG"/>
  <p:tag name="IGUANATEXVERSION" val="159"/>
  <p:tag name="LATEXADDIN" val="\documentclass{article}&#10;\usepackage{amsmath}&#10;\usepackage{amssymb}&#10;\pagestyle{empty}&#10;\begin{document}&#10;&#10;&#10;$\mathrm{nm}$&#10;&#10;\end{document}"/>
  <p:tag name="IGUANATEXSIZE" val="10"/>
  <p:tag name="IGUANATEXCURSOR" val="114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53858"/>
  <p:tag name="ORIGINALWIDTH" val="4.832205"/>
  <p:tag name="LATEXADDIN" val="\documentclass{article}&#10;\usepackage{amsmath}&#10;\usepackage{amssymb}&#10;\pagestyle{empty}&#10;\begin{document}&#10;&#10;&#10;$\mathrm{nm}$&#10;&#10;\end{document}"/>
  <p:tag name="IGUANATEXSIZE" val="10"/>
  <p:tag name="IGUANATEXCURSOR" val="114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953858"/>
  <p:tag name="ORIGINALWIDTH" val="7.502913"/>
  <p:tag name="EMFCHIL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5.220472"/>
  <p:tag name="LATEXADDIN" val="\documentclass{article}&#10;\usepackage{amsmath}&#10;\usepackage{amssymb}&#10;\pagestyle{empty}&#10;\begin{document}&#10;&#10;&#10;$p\approx1.150~\mathrm{MPa}$&#10;&#10;\end{document}"/>
  <p:tag name="IGUANATEXSIZE" val="10"/>
  <p:tag name="IGUANATEXCURSOR" val="11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4016"/>
  <p:tag name="ORIGINALWIDTH" val="6.67063"/>
  <p:tag name="EMFCHIL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14286"/>
  <p:tag name="ORIGINALWIDTH" val="1.32144"/>
  <p:tag name="LATEXADDIN" val="\documentclass{article}&#10;\usepackage{amsmath}&#10;\pagestyle{empty}&#10;\begin{document}&#10;&#10;&#10;$r$&#10;&#10;\end{document}"/>
  <p:tag name="IGUANATEXSIZE" val="35"/>
  <p:tag name="IGUANATEXCURSOR" val="84"/>
  <p:tag name="TRANSPARENCY" val="True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39"/>
  <p:tag name="ORIGINALWIDTH" val="3.300315"/>
  <p:tag name="EMFCHILD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55984"/>
  <p:tag name="ORIGINALWIDTH" val="1.060079"/>
  <p:tag name="EMFCHILD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39"/>
  <p:tag name="ORIGINALWIDTH" val="3.300315"/>
  <p:tag name="EMFCHILD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3.990315"/>
  <p:tag name="EMFCHILD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4.210394"/>
  <p:tag name="EMFCHILD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8.420788"/>
  <p:tag name="EMFCHILD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5.890551"/>
  <p:tag name="EMFCHILD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510394"/>
  <p:tag name="EMFCHILD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5.220472"/>
  <p:tag name="LATEXADDIN" val="\documentclass{article}&#10;\usepackage{amsmath}&#10;\usepackage{amssymb}&#10;\pagestyle{empty}&#10;\begin{document}&#10;&#10;&#10;$p\approx1.037~\mathrm{MPa}$&#10;&#10;\end{document}"/>
  <p:tag name="IGUANATEXSIZE" val="10"/>
  <p:tag name="IGUANATEXCURSOR" val="11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4016"/>
  <p:tag name="ORIGINALWIDTH" val="6.67063"/>
  <p:tag name="EMFCHIL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49989"/>
  <p:tag name="ORIGINALWIDTH" val="1.5"/>
  <p:tag name="LATEXADDIN" val="\documentclass{article}&#10;\usepackage{amsmath}&#10;\pagestyle{empty}&#10;\begin{document}&#10;&#10;&#10;$z$&#10;&#10;\end{document}"/>
  <p:tag name="IGUANATEXSIZE" val="35"/>
  <p:tag name="IGUANATEXCURSOR" val="84"/>
  <p:tag name="TRANSPARENCY" val="True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39"/>
  <p:tag name="ORIGINALWIDTH" val="3.300315"/>
  <p:tag name="EMFCHILD" val="Tru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55984"/>
  <p:tag name="ORIGINALWIDTH" val="1.060079"/>
  <p:tag name="EMFCHILD" val="Tru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4.210394"/>
  <p:tag name="EMFCHILD" val="Tru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4.150393"/>
  <p:tag name="EMFCHILD" val="Tru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953858"/>
  <p:tag name="ORIGINALWIDTH" val="4.290394"/>
  <p:tag name="EMFCHILD" val="Tru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8.420788"/>
  <p:tag name="EMFCHILD" val="Tru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5.890551"/>
  <p:tag name="EMFCHILD" val="Tru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510394"/>
  <p:tag name="EMFCHILD" val="Tru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5.220472"/>
  <p:tag name="LATEXADDIN" val="\documentclass{article}&#10;\usepackage{amsmath}&#10;\usepackage{amssymb}&#10;\pagestyle{empty}&#10;\begin{document}&#10;&#10;&#10;$p\approx0.924~\mathrm{MPa}$&#10;&#10;\end{document}"/>
  <p:tag name="IGUANATEXSIZE" val="10"/>
  <p:tag name="IGUANATEXCURSOR" val="11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4016"/>
  <p:tag name="ORIGINALWIDTH" val="6.67063"/>
  <p:tag name="EMFCHIL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14286"/>
  <p:tag name="ORIGINALWIDTH" val="1.32144"/>
  <p:tag name="LATEXADDIN" val="\documentclass{article}&#10;\usepackage{amsmath}&#10;\pagestyle{empty}&#10;\begin{document}&#10;&#10;&#10;$r$&#10;&#10;\end{document}"/>
  <p:tag name="IGUANATEXSIZE" val="35"/>
  <p:tag name="IGUANATEXCURSOR" val="84"/>
  <p:tag name="TRANSPARENCY" val="True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4.210394"/>
  <p:tag name="EMFCHILD" val="Tru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55984"/>
  <p:tag name="ORIGINALWIDTH" val="1.060079"/>
  <p:tag name="EMFCHILD" val="Tru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4.150393"/>
  <p:tag name="EMFCHILD" val="Tru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39"/>
  <p:tag name="ORIGINALWIDTH" val="3.990315"/>
  <p:tag name="EMFCHILD" val="Tru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744646"/>
  <p:tag name="ORIGINALWIDTH" val="4.430394"/>
  <p:tag name="EMFCHILD" val="Tru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8.420788"/>
  <p:tag name="EMFCHILD" val="Tru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5.890551"/>
  <p:tag name="EMFCHILD" val="Tru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510394"/>
  <p:tag name="EMFCHILD" val="Tru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5.220472"/>
  <p:tag name="LATEXADDIN" val="\documentclass{article}&#10;\usepackage{amsmath}&#10;\usepackage{amssymb}&#10;\pagestyle{empty}&#10;\begin{document}&#10;&#10;&#10;$p\approx0.515~\mathrm{MPa}$&#10;&#10;\end{document}"/>
  <p:tag name="IGUANATEXSIZE" val="10"/>
  <p:tag name="IGUANATEXCURSOR" val="117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4016"/>
  <p:tag name="ORIGINALWIDTH" val="6.67063"/>
  <p:tag name="EMFCHIL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49989"/>
  <p:tag name="ORIGINALWIDTH" val="1.285714"/>
  <p:tag name="LATEXADDIN" val="\documentclass{article}&#10;\usepackage{amsmath}&#10;\pagestyle{empty}&#10;\begin{document}&#10;&#10;&#10;$a$&#10;&#10;\end{document}"/>
  <p:tag name="IGUANATEXSIZE" val="35"/>
  <p:tag name="IGUANATEXCURSOR" val="84"/>
  <p:tag name="TRANSPARENCY" val="True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4.210394"/>
  <p:tag name="EMFCHILD" val="Tru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55984"/>
  <p:tag name="ORIGINALWIDTH" val="1.060079"/>
  <p:tag name="EMFCHILD" val="Tru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3.990315"/>
  <p:tag name="EMFCHILD" val="Tru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39"/>
  <p:tag name="ORIGINALWIDTH" val="3.300315"/>
  <p:tag name="EMFCHILD" val="Tru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3.990315"/>
  <p:tag name="EMFCHILD" val="Tru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8.420788"/>
  <p:tag name="EMFCHILD" val="Tru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5.890551"/>
  <p:tag name="EMFCHILD" val="Tru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510394"/>
  <p:tag name="EMFCHILD" val="Tru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5.220472"/>
  <p:tag name="LATEXADDIN" val="\documentclass{article}&#10;\usepackage{amsmath}&#10;\usepackage{amssymb}&#10;\pagestyle{empty}&#10;\begin{document}&#10;&#10;&#10;$p\approx0.265~\mathrm{MPa}$&#10;&#10;\end{document}"/>
  <p:tag name="IGUANATEXSIZE" val="10"/>
  <p:tag name="IGUANATEXCURSOR" val="129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254016"/>
  <p:tag name="ORIGINALWIDTH" val="6.67063"/>
  <p:tag name="EMFCHIL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13516"/>
  <p:tag name="ORIGINALWIDTH" val="37.09436"/>
  <p:tag name="OUTPUTTYPE" val="SVG"/>
  <p:tag name="IGUANATEXVERSION" val="159"/>
  <p:tag name="LATEXADDIN" val="\documentclass{article}&#10;\usepackage{amsmath}&#10;\usepackage{amssymb}&#10;\pagestyle{empty}&#10;\begin{document}&#10;&#10;&#10;$z=w(r)$&#10;&#10;\end{document}"/>
  <p:tag name="IGUANATEXSIZE" val="12"/>
  <p:tag name="IGUANATEXCURSOR" val="110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4.210394"/>
  <p:tag name="EMFCHILD" val="Tru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055984"/>
  <p:tag name="ORIGINALWIDTH" val="1.060079"/>
  <p:tag name="EMFCHILD" val="Tru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635039"/>
  <p:tag name="ORIGINALWIDTH" val="3.990315"/>
  <p:tag name="EMFCHILD" val="Tru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4.150393"/>
  <p:tag name="EMFCHILD" val="Tru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54252"/>
  <p:tag name="ORIGINALWIDTH" val="3.990315"/>
  <p:tag name="EMFCHILD" val="Tru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8.420788"/>
  <p:tag name="EMFCHILD" val="Tru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80441"/>
  <p:tag name="ORIGINALWIDTH" val="5.890551"/>
  <p:tag name="EMFCHILD" val="Tru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572834"/>
  <p:tag name="ORIGINALWIDTH" val="4.510394"/>
  <p:tag name="EMFCHILD" val="Tru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0197"/>
  <p:tag name="ORIGINALWIDTH" val="4.251903"/>
  <p:tag name="LATEXADDIN" val="\documentclass{article}&#10;\usepackage{amsmath}&#10;\usepackage{amssymb}&#10;\pagestyle{empty}&#10;\begin{document}&#10;&#10;&#10;$z=w(r)$&#10;&#10;\end{document}"/>
  <p:tag name="IGUANATEXSIZE" val="12"/>
  <p:tag name="IGUANATEXCURSOR" val="110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72966"/>
  <p:tag name="ORIGINALWIDTH" val="6.668701"/>
  <p:tag name="EMFCHIL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13516"/>
  <p:tag name="ORIGINALWIDTH" val="37.09436"/>
  <p:tag name="OUTPUTTYPE" val="SVG"/>
  <p:tag name="IGUANATEXVERSION" val="159"/>
  <p:tag name="LATEXADDIN" val="\documentclass{article}&#10;\usepackage{amsmath}&#10;\usepackage{amssymb}&#10;\pagestyle{empty}&#10;\begin{document}&#10;&#10;&#10;$z=w(r)$&#10;&#10;\end{document}"/>
  <p:tag name="IGUANATEXSIZE" val="12"/>
  <p:tag name="IGUANATEXCURSOR" val="110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0197"/>
  <p:tag name="ORIGINALWIDTH" val="6.638648"/>
  <p:tag name="EMFCHILD" val="Tru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13516"/>
  <p:tag name="ORIGINALWIDTH" val="2.326509"/>
  <p:tag name="EMFCHILD" val="Tru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0197"/>
  <p:tag name="ORIGINALWIDTH" val="4.08143"/>
  <p:tag name="EMFCHILD" val="Tru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13516"/>
  <p:tag name="ORIGINALWIDTH" val="2.326509"/>
  <p:tag name="EMFCHILD" val="Tru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0197"/>
  <p:tag name="ORIGINALWIDTH" val="4.251903"/>
  <p:tag name="LATEXADDIN" val="\documentclass{article}&#10;\usepackage{amsmath}&#10;\usepackage{amssymb}&#10;\pagestyle{empty}&#10;\begin{document}&#10;&#10;&#10;$z=w(r)$&#10;&#10;\end{document}"/>
  <p:tag name="IGUANATEXSIZE" val="12"/>
  <p:tag name="IGUANATEXCURSOR" val="110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72966"/>
  <p:tag name="ORIGINALWIDTH" val="6.668701"/>
  <p:tag name="EMFCHILD" val="Tru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0197"/>
  <p:tag name="ORIGINALWIDTH" val="6.638648"/>
  <p:tag name="EMFCHILD" val="Tru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13516"/>
  <p:tag name="ORIGINALWIDTH" val="2.326509"/>
  <p:tag name="EMFCHILD" val="Tru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400197"/>
  <p:tag name="ORIGINALWIDTH" val="4.08143"/>
  <p:tag name="EMFCHILD" val="Tru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9.713516"/>
  <p:tag name="ORIGINALWIDTH" val="2.326509"/>
  <p:tag name="EMFCHIL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5.460498"/>
  <p:tag name="OUTPUTTYPE" val="SVG"/>
  <p:tag name="IGUANATEXVERSION" val="159"/>
  <p:tag name="LATEXADDIN" val="\documentclass{article}&#10;\usepackage{amsmath}&#10;\usepackage{amssymb}&#10;\pagestyle{empty}&#10;\begin{document}&#10;&#10;&#10;$p$&#10;&#10;\end{document}"/>
  <p:tag name="IGUANATEXSIZE" val="12"/>
  <p:tag name="IGUANATEXCURSOR" val="105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3.150016"/>
  <p:tag name="ORIGINALWIDTH" val="14.3"/>
  <p:tag name="LATEXADDIN" val="\documentclass{article}&#10;\usepackage{amsmath}&#10;\pagestyle{empty}&#10;\begin{document}&#10;&#10;&#10;$B=\frac {\mathrm{d}M} {\mathrm{d}\kappa}\sim Et^3$&#10;&#10;\end{document}"/>
  <p:tag name="IGUANATEXSIZE" val="50"/>
  <p:tag name="IGUANATEXCURSOR" val="102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214308"/>
  <p:tag name="ORIGINALWIDTH" val="5.964297"/>
  <p:tag name="LATEXADDIN" val="\documentclass{article}&#10;\usepackage{amsmath}&#10;\pagestyle{empty}&#10;\begin{document}&#10;&#10;&#10;$E,t,\nu$&#10;&#10;\end{document}"/>
  <p:tag name="IGUANATEXSIZE" val="35"/>
  <p:tag name="IGUANATEXCURSOR" val="90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84376"/>
  <p:tag name="ORIGINALWIDTH" val="2.59374"/>
  <p:tag name="LATEXADDIN" val="\documentclass{article}&#10;\usepackage{amsmath}&#10;\pagestyle{empty}&#10;\begin{document}&#10;&#10;&#10;$M$&#10;&#10;\end{document}"/>
  <p:tag name="IGUANATEXSIZE" val="40"/>
  <p:tag name="IGUANATEXCURSOR" val="84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84376"/>
  <p:tag name="ORIGINALWIDTH" val="2.59374"/>
  <p:tag name="LATEXADDIN" val="\documentclass{article}&#10;\usepackage{amsmath}&#10;\pagestyle{empty}&#10;\begin{document}&#10;&#10;&#10;$M$&#10;&#10;\end{document}"/>
  <p:tag name="IGUANATEXSIZE" val="40"/>
  <p:tag name="IGUANATEXCURSOR" val="84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714286"/>
  <p:tag name="ORIGINALWIDTH" val="1.714286"/>
  <p:tag name="LATEXADDIN" val="\documentclass{article}&#10;\usepackage{amsmath}&#10;\pagestyle{empty}&#10;\begin{document}&#10;&#10;&#10;$E,t,\nu$&#10;&#10;\end{document}"/>
  <p:tag name="IGUANATEXSIZE" val="35"/>
  <p:tag name="IGUANATEXCURSOR" val="90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7500113"/>
  <p:tag name="ORIGINALWIDTH" val="0.2500113"/>
  <p:tag name="EMFCHILD" val="Tru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607154"/>
  <p:tag name="ORIGINALWIDTH" val="0.7142857"/>
  <p:tag name="EMFCHILD" val="Tru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7500113"/>
  <p:tag name="ORIGINALWIDTH" val="0.2500113"/>
  <p:tag name="EMFCHILD" val="Tru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107154"/>
  <p:tag name="ORIGINALWIDTH" val="1.107154"/>
  <p:tag name="EMFCHILD" val="Tru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75"/>
  <p:tag name="ORIGINALWIDTH" val="1.6"/>
  <p:tag name="LATEXADDIN" val="\documentclass{article}&#10;\usepackage{amsmath}&#10;\pagestyle{empty}&#10;\begin{document}&#10;&#10;&#10;$B=\frac {\mathrm{d}M} {\mathrm{d}\kappa}\sim Et^3$&#10;&#10;\end{document}"/>
  <p:tag name="IGUANATEXSIZE" val="50"/>
  <p:tag name="IGUANATEXCURSOR" val="102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  <p:tag name="EMFCHIL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3622"/>
  <p:tag name="ORIGINALWIDTH" val="5.460498"/>
  <p:tag name="OUTPUTTYPE" val="SVG"/>
  <p:tag name="IGUANATEXVERSION" val="159"/>
  <p:tag name="LATEXADDIN" val="\documentclass{article}&#10;\usepackage{amsmath}&#10;\usepackage{amssymb}&#10;\pagestyle{empty}&#10;\begin{document}&#10;&#10;&#10;$p$&#10;&#10;\end{document}"/>
  <p:tag name="IGUANATEXSIZE" val="12"/>
  <p:tag name="IGUANATEXCURSOR" val="105"/>
  <p:tag name="TRANSPARENCY" val="True"/>
  <p:tag name="FILENAME" val=""/>
  <p:tag name="LATEXENGINEID" val="0"/>
  <p:tag name="TEMPFOLDER" val="C:\others\"/>
  <p:tag name="LATEXFORMHEIGHT" val="312"/>
  <p:tag name="LATEXFORMWIDTH" val="384"/>
  <p:tag name="LATEXFORMWRAP" val="True"/>
  <p:tag name="BITMAPVECTOR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"/>
  <p:tag name="ORIGINALWIDTH" val="1.475008"/>
  <p:tag name="EMFCHILD" val="Tru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5"/>
  <p:tag name="ORIGINALWIDTH" val="0.8250079"/>
  <p:tag name="EMFCHILD" val="Tru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25008"/>
  <p:tag name="ORIGINALWIDTH" val="1.65"/>
  <p:tag name="EMFCHILD" val="True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1"/>
  <p:tag name="ORIGINALWIDTH" val="2.825008"/>
  <p:tag name="EMFCHILD" val="Tru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75008"/>
  <p:tag name="ORIGINALWIDTH" val="0.8250079"/>
  <p:tag name="EMFCHILD" val="Tru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"/>
  <p:tag name="ORIGINALWIDTH" val="0.8250079"/>
  <p:tag name="EMFCHILD" val="Tru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6"/>
  <p:tag name="ORIGINALWIDTH" val="1.475008"/>
  <p:tag name="EMFCHILD" val="True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75"/>
  <p:tag name="ORIGINALWIDTH" val="1.625008"/>
  <p:tag name="EMFCHILD" val="Tru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625008"/>
  <p:tag name="ORIGINALWIDTH" val="0.7"/>
  <p:tag name="EMFCHILD" val="True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.225008"/>
  <p:tag name="ORIGINALWIDTH" val="0.7"/>
  <p:tag name="EMFCHILD" val="True"/>
</p:tagLst>
</file>

<file path=ppt/theme/theme1.xml><?xml version="1.0" encoding="utf-8"?>
<a:theme xmlns:a="http://schemas.openxmlformats.org/drawingml/2006/main" name="Office 主题​​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ustom 8">
      <a:majorFont>
        <a:latin typeface="Palatino Linotype"/>
        <a:ea typeface="等线 Light"/>
        <a:cs typeface=""/>
      </a:majorFont>
      <a:minorFont>
        <a:latin typeface="Palatino Linotype"/>
        <a:ea typeface="等线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14857</TotalTime>
  <Words>100</Words>
  <Application>Microsoft Office PowerPoint</Application>
  <PresentationFormat>自定义</PresentationFormat>
  <Paragraphs>56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Euclid</vt:lpstr>
      <vt:lpstr>Arial</vt:lpstr>
      <vt:lpstr>Calibri</vt:lpstr>
      <vt:lpstr>Cambria Math</vt:lpstr>
      <vt:lpstr>Euclid Circular B</vt:lpstr>
      <vt:lpstr>Gill Sans MT</vt:lpstr>
      <vt:lpstr>Gill Sans Nova</vt:lpstr>
      <vt:lpstr>Gill Sans Nova Light</vt:lpstr>
      <vt:lpstr>LM Sans 10</vt:lpstr>
      <vt:lpstr>Palatino Linotype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Zhaohe Dai</dc:creator>
  <cp:lastModifiedBy>Zhaohe Dai</cp:lastModifiedBy>
  <cp:revision>1437</cp:revision>
  <dcterms:created xsi:type="dcterms:W3CDTF">2019-12-18T21:27:54Z</dcterms:created>
  <dcterms:modified xsi:type="dcterms:W3CDTF">2024-04-05T11:58:39Z</dcterms:modified>
</cp:coreProperties>
</file>